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66" r:id="rId4"/>
    <p:sldId id="267" r:id="rId5"/>
    <p:sldId id="27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8" r:id="rId14"/>
    <p:sldId id="280" r:id="rId15"/>
    <p:sldId id="281" r:id="rId16"/>
    <p:sldId id="269" r:id="rId17"/>
    <p:sldId id="270" r:id="rId18"/>
    <p:sldId id="272" r:id="rId19"/>
    <p:sldId id="273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6C7D8F-A8BB-46D6-AEE9-84F70F207D57}" type="doc">
      <dgm:prSet loTypeId="urn:microsoft.com/office/officeart/2005/8/layout/chevron2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BDBFFE1B-7788-4CA4-877C-1A6B7A740804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9B69B62E-02B3-4FEE-BF80-1B6CD504D33A}" type="parTrans" cxnId="{AAAE73D4-3347-4B60-A342-A4239ABD1C67}">
      <dgm:prSet/>
      <dgm:spPr/>
      <dgm:t>
        <a:bodyPr/>
        <a:lstStyle/>
        <a:p>
          <a:endParaRPr lang="en-US"/>
        </a:p>
      </dgm:t>
    </dgm:pt>
    <dgm:pt modelId="{52418F01-FF1B-4801-A08E-C4F59295C8B7}" type="sibTrans" cxnId="{AAAE73D4-3347-4B60-A342-A4239ABD1C67}">
      <dgm:prSet/>
      <dgm:spPr/>
      <dgm:t>
        <a:bodyPr/>
        <a:lstStyle/>
        <a:p>
          <a:endParaRPr lang="en-US"/>
        </a:p>
      </dgm:t>
    </dgm:pt>
    <dgm:pt modelId="{A41D6DDF-26F0-48A2-8CDE-D70094589654}">
      <dgm:prSet phldrT="[Text]"/>
      <dgm:spPr/>
      <dgm:t>
        <a:bodyPr/>
        <a:lstStyle/>
        <a:p>
          <a:r>
            <a:rPr lang="en-US" dirty="0" smtClean="0"/>
            <a:t>Process flow chart</a:t>
          </a:r>
          <a:endParaRPr lang="en-US" dirty="0"/>
        </a:p>
      </dgm:t>
    </dgm:pt>
    <dgm:pt modelId="{F0F8ED87-33DF-4DEF-B199-65AE522D6D87}" type="parTrans" cxnId="{3E4217DE-2686-4EFB-BDA6-66FA0DADE8E9}">
      <dgm:prSet/>
      <dgm:spPr/>
      <dgm:t>
        <a:bodyPr/>
        <a:lstStyle/>
        <a:p>
          <a:endParaRPr lang="en-US"/>
        </a:p>
      </dgm:t>
    </dgm:pt>
    <dgm:pt modelId="{76EACD5A-EC59-4212-BBCF-3702EED0CF94}" type="sibTrans" cxnId="{3E4217DE-2686-4EFB-BDA6-66FA0DADE8E9}">
      <dgm:prSet/>
      <dgm:spPr/>
      <dgm:t>
        <a:bodyPr/>
        <a:lstStyle/>
        <a:p>
          <a:endParaRPr lang="en-US"/>
        </a:p>
      </dgm:t>
    </dgm:pt>
    <dgm:pt modelId="{8F4A6A6B-9020-444F-BB8A-1CB82EA0E2D4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F4B0344C-8807-4B94-8C15-25B1C4661B09}" type="parTrans" cxnId="{B9864E7A-A90A-4108-ADF0-7C5E6A72FF01}">
      <dgm:prSet/>
      <dgm:spPr/>
      <dgm:t>
        <a:bodyPr/>
        <a:lstStyle/>
        <a:p>
          <a:endParaRPr lang="en-US"/>
        </a:p>
      </dgm:t>
    </dgm:pt>
    <dgm:pt modelId="{8757AE1A-6BF9-4B11-AA0C-FCF18CF8EAFC}" type="sibTrans" cxnId="{B9864E7A-A90A-4108-ADF0-7C5E6A72FF01}">
      <dgm:prSet/>
      <dgm:spPr/>
      <dgm:t>
        <a:bodyPr/>
        <a:lstStyle/>
        <a:p>
          <a:endParaRPr lang="en-US"/>
        </a:p>
      </dgm:t>
    </dgm:pt>
    <dgm:pt modelId="{42A068B6-BFB9-4554-AFF9-9E8F2EE9E670}">
      <dgm:prSet phldrT="[Text]"/>
      <dgm:spPr/>
      <dgm:t>
        <a:bodyPr/>
        <a:lstStyle/>
        <a:p>
          <a:r>
            <a:rPr lang="en-US" dirty="0" smtClean="0"/>
            <a:t>Graphs</a:t>
          </a:r>
          <a:endParaRPr lang="en-US" dirty="0"/>
        </a:p>
      </dgm:t>
    </dgm:pt>
    <dgm:pt modelId="{D42BBD54-6EC7-48F9-A513-AE01A3EF7056}" type="parTrans" cxnId="{D8B064E3-A5E3-435C-A68D-C8DD13FE3264}">
      <dgm:prSet/>
      <dgm:spPr/>
      <dgm:t>
        <a:bodyPr/>
        <a:lstStyle/>
        <a:p>
          <a:endParaRPr lang="en-US"/>
        </a:p>
      </dgm:t>
    </dgm:pt>
    <dgm:pt modelId="{17D8F8FD-4EE4-41AA-BD3C-204964316EA3}" type="sibTrans" cxnId="{D8B064E3-A5E3-435C-A68D-C8DD13FE3264}">
      <dgm:prSet/>
      <dgm:spPr/>
      <dgm:t>
        <a:bodyPr/>
        <a:lstStyle/>
        <a:p>
          <a:endParaRPr lang="en-US"/>
        </a:p>
      </dgm:t>
    </dgm:pt>
    <dgm:pt modelId="{6D5708A8-BAA3-4A2A-B051-04B915D88CB1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70ACA49A-662A-4D6F-86B8-F0F77FACF05B}" type="parTrans" cxnId="{1BB837DA-32D6-48C6-8338-DB1C01CF3759}">
      <dgm:prSet/>
      <dgm:spPr/>
      <dgm:t>
        <a:bodyPr/>
        <a:lstStyle/>
        <a:p>
          <a:endParaRPr lang="en-US"/>
        </a:p>
      </dgm:t>
    </dgm:pt>
    <dgm:pt modelId="{652CF02D-4E5F-4236-895A-278CF1325A1A}" type="sibTrans" cxnId="{1BB837DA-32D6-48C6-8338-DB1C01CF3759}">
      <dgm:prSet/>
      <dgm:spPr/>
      <dgm:t>
        <a:bodyPr/>
        <a:lstStyle/>
        <a:p>
          <a:endParaRPr lang="en-US"/>
        </a:p>
      </dgm:t>
    </dgm:pt>
    <dgm:pt modelId="{5528F798-9C7E-474D-AEC8-FAEC34B52A66}">
      <dgm:prSet phldrT="[Text]"/>
      <dgm:spPr/>
      <dgm:t>
        <a:bodyPr/>
        <a:lstStyle/>
        <a:p>
          <a:r>
            <a:rPr lang="en-US" dirty="0" smtClean="0"/>
            <a:t>Pareto analysis</a:t>
          </a:r>
          <a:endParaRPr lang="en-US" dirty="0"/>
        </a:p>
      </dgm:t>
    </dgm:pt>
    <dgm:pt modelId="{5A4EB5CB-AC02-4A4F-A50B-17DB5E7AFEA0}" type="parTrans" cxnId="{03965B7D-A1C2-45BC-8F1F-3EE6ED9A1489}">
      <dgm:prSet/>
      <dgm:spPr/>
      <dgm:t>
        <a:bodyPr/>
        <a:lstStyle/>
        <a:p>
          <a:endParaRPr lang="en-US"/>
        </a:p>
      </dgm:t>
    </dgm:pt>
    <dgm:pt modelId="{4763996B-8360-4098-AC27-3DC01EAB3FBA}" type="sibTrans" cxnId="{03965B7D-A1C2-45BC-8F1F-3EE6ED9A1489}">
      <dgm:prSet/>
      <dgm:spPr/>
      <dgm:t>
        <a:bodyPr/>
        <a:lstStyle/>
        <a:p>
          <a:endParaRPr lang="en-US"/>
        </a:p>
      </dgm:t>
    </dgm:pt>
    <dgm:pt modelId="{DC45E2CA-575E-463A-8161-C4C90D1ECA4B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42666980-50C2-4C3B-99CE-25656F8AC19E}" type="parTrans" cxnId="{5A34101E-46B4-4491-B70E-422F4F01E215}">
      <dgm:prSet/>
      <dgm:spPr/>
      <dgm:t>
        <a:bodyPr/>
        <a:lstStyle/>
        <a:p>
          <a:endParaRPr lang="en-US"/>
        </a:p>
      </dgm:t>
    </dgm:pt>
    <dgm:pt modelId="{46DF8A23-48AC-45AB-B2B5-CDD170945ABA}" type="sibTrans" cxnId="{5A34101E-46B4-4491-B70E-422F4F01E215}">
      <dgm:prSet/>
      <dgm:spPr/>
      <dgm:t>
        <a:bodyPr/>
        <a:lstStyle/>
        <a:p>
          <a:endParaRPr lang="en-US"/>
        </a:p>
      </dgm:t>
    </dgm:pt>
    <dgm:pt modelId="{2B580368-1910-489F-9D9E-876CE44EF669}">
      <dgm:prSet phldrT="[Text]"/>
      <dgm:spPr/>
      <dgm:t>
        <a:bodyPr/>
        <a:lstStyle/>
        <a:p>
          <a:r>
            <a:rPr lang="en-US" dirty="0" smtClean="0"/>
            <a:t>Scatter diagram</a:t>
          </a:r>
          <a:endParaRPr lang="en-US" dirty="0"/>
        </a:p>
      </dgm:t>
    </dgm:pt>
    <dgm:pt modelId="{E2347255-383D-47FC-B6ED-8E856F781FAC}" type="parTrans" cxnId="{2EA17AA6-ABAA-40B3-9489-E43D5F9965CA}">
      <dgm:prSet/>
      <dgm:spPr/>
      <dgm:t>
        <a:bodyPr/>
        <a:lstStyle/>
        <a:p>
          <a:endParaRPr lang="en-US"/>
        </a:p>
      </dgm:t>
    </dgm:pt>
    <dgm:pt modelId="{0271B2E9-2969-4589-B527-0A3139EE3E48}" type="sibTrans" cxnId="{2EA17AA6-ABAA-40B3-9489-E43D5F9965CA}">
      <dgm:prSet/>
      <dgm:spPr/>
      <dgm:t>
        <a:bodyPr/>
        <a:lstStyle/>
        <a:p>
          <a:endParaRPr lang="en-US"/>
        </a:p>
      </dgm:t>
    </dgm:pt>
    <dgm:pt modelId="{BB095217-F06A-4371-8A2E-7AC8C7CF6E7C}">
      <dgm:prSet phldrT="[Text]"/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50D50BDE-45E0-4F23-A6AE-5FC4034DBA87}" type="parTrans" cxnId="{BE76A412-6C06-41EC-BD26-5EAD19A1215C}">
      <dgm:prSet/>
      <dgm:spPr/>
      <dgm:t>
        <a:bodyPr/>
        <a:lstStyle/>
        <a:p>
          <a:endParaRPr lang="en-US"/>
        </a:p>
      </dgm:t>
    </dgm:pt>
    <dgm:pt modelId="{8D3C2161-FA6B-407F-B0CB-0846BC2EEDC2}" type="sibTrans" cxnId="{BE76A412-6C06-41EC-BD26-5EAD19A1215C}">
      <dgm:prSet/>
      <dgm:spPr/>
      <dgm:t>
        <a:bodyPr/>
        <a:lstStyle/>
        <a:p>
          <a:endParaRPr lang="en-US"/>
        </a:p>
      </dgm:t>
    </dgm:pt>
    <dgm:pt modelId="{2E4D2F77-A0FE-4C3D-8080-44C729CE192F}">
      <dgm:prSet phldrT="[Text]"/>
      <dgm:spPr/>
      <dgm:t>
        <a:bodyPr/>
        <a:lstStyle/>
        <a:p>
          <a:r>
            <a:rPr lang="en-US" dirty="0" smtClean="0"/>
            <a:t>Check sheets</a:t>
          </a:r>
          <a:endParaRPr lang="en-US" dirty="0"/>
        </a:p>
      </dgm:t>
    </dgm:pt>
    <dgm:pt modelId="{DADA5ABD-6BAC-4AB4-944B-96E069BC0CE1}" type="parTrans" cxnId="{0788D560-E683-4884-9361-A237BF01A0EC}">
      <dgm:prSet/>
      <dgm:spPr/>
      <dgm:t>
        <a:bodyPr/>
        <a:lstStyle/>
        <a:p>
          <a:endParaRPr lang="en-US"/>
        </a:p>
      </dgm:t>
    </dgm:pt>
    <dgm:pt modelId="{9EAD3B77-F26A-47D1-B019-4F830E81163E}" type="sibTrans" cxnId="{0788D560-E683-4884-9361-A237BF01A0EC}">
      <dgm:prSet/>
      <dgm:spPr/>
      <dgm:t>
        <a:bodyPr/>
        <a:lstStyle/>
        <a:p>
          <a:endParaRPr lang="en-US"/>
        </a:p>
      </dgm:t>
    </dgm:pt>
    <dgm:pt modelId="{30C1DF7B-673E-4B39-8664-3E6342EB039B}">
      <dgm:prSet phldrT="[Text]"/>
      <dgm:spPr/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2B23083F-5824-4FD4-A558-FB1CA9642CB2}" type="parTrans" cxnId="{23471EF0-AEC1-4220-ABBE-28FC25B1F0ED}">
      <dgm:prSet/>
      <dgm:spPr/>
      <dgm:t>
        <a:bodyPr/>
        <a:lstStyle/>
        <a:p>
          <a:endParaRPr lang="en-US"/>
        </a:p>
      </dgm:t>
    </dgm:pt>
    <dgm:pt modelId="{2BF6CB2F-8722-490A-A8B7-2AD0816EA930}" type="sibTrans" cxnId="{23471EF0-AEC1-4220-ABBE-28FC25B1F0ED}">
      <dgm:prSet/>
      <dgm:spPr/>
      <dgm:t>
        <a:bodyPr/>
        <a:lstStyle/>
        <a:p>
          <a:endParaRPr lang="en-US"/>
        </a:p>
      </dgm:t>
    </dgm:pt>
    <dgm:pt modelId="{ABBC7874-8CFC-4777-9773-CBEBDA5F2622}">
      <dgm:prSet phldrT="[Text]"/>
      <dgm:spPr/>
      <dgm:t>
        <a:bodyPr/>
        <a:lstStyle/>
        <a:p>
          <a:r>
            <a:rPr lang="en-US" dirty="0" smtClean="0"/>
            <a:t>Control charts </a:t>
          </a:r>
          <a:endParaRPr lang="en-US" dirty="0"/>
        </a:p>
      </dgm:t>
    </dgm:pt>
    <dgm:pt modelId="{B42EA8CC-6921-41C7-B551-1E090DB8EF2B}" type="parTrans" cxnId="{2A936DAC-8A15-4B35-9C57-84A24578EEE1}">
      <dgm:prSet/>
      <dgm:spPr/>
      <dgm:t>
        <a:bodyPr/>
        <a:lstStyle/>
        <a:p>
          <a:endParaRPr lang="en-US"/>
        </a:p>
      </dgm:t>
    </dgm:pt>
    <dgm:pt modelId="{6F0A4D68-3A09-4516-812A-749683327CBB}" type="sibTrans" cxnId="{2A936DAC-8A15-4B35-9C57-84A24578EEE1}">
      <dgm:prSet/>
      <dgm:spPr/>
      <dgm:t>
        <a:bodyPr/>
        <a:lstStyle/>
        <a:p>
          <a:endParaRPr lang="en-US"/>
        </a:p>
      </dgm:t>
    </dgm:pt>
    <dgm:pt modelId="{B2CCE9A2-D88A-4995-AAF1-3B671757A189}">
      <dgm:prSet phldrT="[Text]"/>
      <dgm:spPr/>
      <dgm:t>
        <a:bodyPr/>
        <a:lstStyle/>
        <a:p>
          <a:r>
            <a:rPr lang="en-US" dirty="0" smtClean="0"/>
            <a:t>8 </a:t>
          </a:r>
          <a:endParaRPr lang="en-US" dirty="0"/>
        </a:p>
      </dgm:t>
    </dgm:pt>
    <dgm:pt modelId="{2C7EA98C-901B-4965-B4B8-5039C910A446}" type="parTrans" cxnId="{729F9D39-222A-45EC-B9D6-2F50CE517177}">
      <dgm:prSet/>
      <dgm:spPr/>
      <dgm:t>
        <a:bodyPr/>
        <a:lstStyle/>
        <a:p>
          <a:endParaRPr lang="en-US"/>
        </a:p>
      </dgm:t>
    </dgm:pt>
    <dgm:pt modelId="{C8B073D6-0FA2-466B-91DC-D2188331D5F4}" type="sibTrans" cxnId="{729F9D39-222A-45EC-B9D6-2F50CE517177}">
      <dgm:prSet/>
      <dgm:spPr/>
      <dgm:t>
        <a:bodyPr/>
        <a:lstStyle/>
        <a:p>
          <a:endParaRPr lang="en-US"/>
        </a:p>
      </dgm:t>
    </dgm:pt>
    <dgm:pt modelId="{DB6F8BC9-D6FD-4D8A-88F7-7A95BC6ED5FF}">
      <dgm:prSet phldrT="[Text]"/>
      <dgm:spPr/>
      <dgm:t>
        <a:bodyPr/>
        <a:lstStyle/>
        <a:p>
          <a:r>
            <a:rPr lang="en-US" dirty="0" smtClean="0"/>
            <a:t>Brainstorming</a:t>
          </a:r>
          <a:endParaRPr lang="en-US" dirty="0"/>
        </a:p>
      </dgm:t>
    </dgm:pt>
    <dgm:pt modelId="{7E2FBFD9-EFB1-4ADB-808A-EB1DE89A0DDB}" type="parTrans" cxnId="{AA15F447-AC56-4281-8EF3-973E30CFCA5F}">
      <dgm:prSet/>
      <dgm:spPr/>
      <dgm:t>
        <a:bodyPr/>
        <a:lstStyle/>
        <a:p>
          <a:endParaRPr lang="en-US"/>
        </a:p>
      </dgm:t>
    </dgm:pt>
    <dgm:pt modelId="{95D9E593-2E53-47A4-8604-2163BD17214F}" type="sibTrans" cxnId="{AA15F447-AC56-4281-8EF3-973E30CFCA5F}">
      <dgm:prSet/>
      <dgm:spPr/>
      <dgm:t>
        <a:bodyPr/>
        <a:lstStyle/>
        <a:p>
          <a:endParaRPr lang="en-US"/>
        </a:p>
      </dgm:t>
    </dgm:pt>
    <dgm:pt modelId="{43FFBD35-09C3-4A22-A973-DD5BE454E7F2}">
      <dgm:prSet phldrT="[Text]"/>
      <dgm:spPr/>
      <dgm:t>
        <a:bodyPr/>
        <a:lstStyle/>
        <a:p>
          <a:r>
            <a:rPr lang="en-US" dirty="0" smtClean="0"/>
            <a:t>4 </a:t>
          </a:r>
          <a:endParaRPr lang="en-US" dirty="0"/>
        </a:p>
      </dgm:t>
    </dgm:pt>
    <dgm:pt modelId="{A2FD718A-46C5-45D5-B521-B0AC1C6C9928}" type="parTrans" cxnId="{A2D76052-065D-4A08-9171-D6F0DB67B858}">
      <dgm:prSet/>
      <dgm:spPr/>
      <dgm:t>
        <a:bodyPr/>
        <a:lstStyle/>
        <a:p>
          <a:endParaRPr lang="en-US"/>
        </a:p>
      </dgm:t>
    </dgm:pt>
    <dgm:pt modelId="{05E922A1-7919-4644-846F-26CB22E69E71}" type="sibTrans" cxnId="{A2D76052-065D-4A08-9171-D6F0DB67B858}">
      <dgm:prSet/>
      <dgm:spPr/>
      <dgm:t>
        <a:bodyPr/>
        <a:lstStyle/>
        <a:p>
          <a:endParaRPr lang="en-US"/>
        </a:p>
      </dgm:t>
    </dgm:pt>
    <dgm:pt modelId="{9996BE10-28B0-4655-A1A7-3FDD13839B30}">
      <dgm:prSet phldrT="[Text]"/>
      <dgm:spPr/>
      <dgm:t>
        <a:bodyPr/>
        <a:lstStyle/>
        <a:p>
          <a:r>
            <a:rPr lang="en-US" dirty="0" smtClean="0"/>
            <a:t>Fish-bone diagram</a:t>
          </a:r>
          <a:endParaRPr lang="en-US" dirty="0"/>
        </a:p>
      </dgm:t>
    </dgm:pt>
    <dgm:pt modelId="{2C66696F-D1F0-4179-8611-4E1177406543}" type="parTrans" cxnId="{BDF7DBC9-E312-46E7-A64D-A2EFD1D3CD5C}">
      <dgm:prSet/>
      <dgm:spPr/>
      <dgm:t>
        <a:bodyPr/>
        <a:lstStyle/>
        <a:p>
          <a:endParaRPr lang="en-US"/>
        </a:p>
      </dgm:t>
    </dgm:pt>
    <dgm:pt modelId="{3313EF0E-16F6-4796-A25C-25E7D2670BB0}" type="sibTrans" cxnId="{BDF7DBC9-E312-46E7-A64D-A2EFD1D3CD5C}">
      <dgm:prSet/>
      <dgm:spPr/>
      <dgm:t>
        <a:bodyPr/>
        <a:lstStyle/>
        <a:p>
          <a:endParaRPr lang="en-US"/>
        </a:p>
      </dgm:t>
    </dgm:pt>
    <dgm:pt modelId="{A7330DC9-1708-4BB0-8EC6-5EA38CDA72F5}" type="pres">
      <dgm:prSet presAssocID="{FC6C7D8F-A8BB-46D6-AEE9-84F70F207D5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86AFE1-74DE-42A6-A45D-FDB5C9020BFC}" type="pres">
      <dgm:prSet presAssocID="{BDBFFE1B-7788-4CA4-877C-1A6B7A740804}" presName="composite" presStyleCnt="0"/>
      <dgm:spPr/>
    </dgm:pt>
    <dgm:pt modelId="{01D54BFC-31F1-4D23-9AFB-4F41BB46F012}" type="pres">
      <dgm:prSet presAssocID="{BDBFFE1B-7788-4CA4-877C-1A6B7A740804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B873F-E02E-451B-BD50-3DF533FCE1B1}" type="pres">
      <dgm:prSet presAssocID="{BDBFFE1B-7788-4CA4-877C-1A6B7A740804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A646E-B8F8-4B8E-A1EF-352B0BB58277}" type="pres">
      <dgm:prSet presAssocID="{52418F01-FF1B-4801-A08E-C4F59295C8B7}" presName="sp" presStyleCnt="0"/>
      <dgm:spPr/>
    </dgm:pt>
    <dgm:pt modelId="{82AE66A4-F4F9-457C-8E24-7A1057F4F0FC}" type="pres">
      <dgm:prSet presAssocID="{8F4A6A6B-9020-444F-BB8A-1CB82EA0E2D4}" presName="composite" presStyleCnt="0"/>
      <dgm:spPr/>
    </dgm:pt>
    <dgm:pt modelId="{6BE9B2AE-17DF-41D0-AC9C-47FEEFAB0E3A}" type="pres">
      <dgm:prSet presAssocID="{8F4A6A6B-9020-444F-BB8A-1CB82EA0E2D4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5F7D1-B555-48E2-B07A-7E9DA89F06C2}" type="pres">
      <dgm:prSet presAssocID="{8F4A6A6B-9020-444F-BB8A-1CB82EA0E2D4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5F67E-647C-44AA-B652-547C521D831B}" type="pres">
      <dgm:prSet presAssocID="{8757AE1A-6BF9-4B11-AA0C-FCF18CF8EAFC}" presName="sp" presStyleCnt="0"/>
      <dgm:spPr/>
    </dgm:pt>
    <dgm:pt modelId="{DD3A282A-C5E4-474F-A527-218480B7F496}" type="pres">
      <dgm:prSet presAssocID="{6D5708A8-BAA3-4A2A-B051-04B915D88CB1}" presName="composite" presStyleCnt="0"/>
      <dgm:spPr/>
    </dgm:pt>
    <dgm:pt modelId="{CB2EAEB0-FCC3-4236-93CF-EE7E04ED7824}" type="pres">
      <dgm:prSet presAssocID="{6D5708A8-BAA3-4A2A-B051-04B915D88CB1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55DAC-FDB8-4D68-A1E1-6F5D2776A98F}" type="pres">
      <dgm:prSet presAssocID="{6D5708A8-BAA3-4A2A-B051-04B915D88CB1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24A29-449A-4491-BF9D-1B4DC1A4EEE3}" type="pres">
      <dgm:prSet presAssocID="{652CF02D-4E5F-4236-895A-278CF1325A1A}" presName="sp" presStyleCnt="0"/>
      <dgm:spPr/>
    </dgm:pt>
    <dgm:pt modelId="{99CF0B2C-7DEB-4FD2-9B95-2E2FF17D3C27}" type="pres">
      <dgm:prSet presAssocID="{43FFBD35-09C3-4A22-A973-DD5BE454E7F2}" presName="composite" presStyleCnt="0"/>
      <dgm:spPr/>
    </dgm:pt>
    <dgm:pt modelId="{830B4E45-A3D0-4083-B8A1-408710EA7C59}" type="pres">
      <dgm:prSet presAssocID="{43FFBD35-09C3-4A22-A973-DD5BE454E7F2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410BD-1E8E-44B3-85D6-B00ACE8406FE}" type="pres">
      <dgm:prSet presAssocID="{43FFBD35-09C3-4A22-A973-DD5BE454E7F2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3C980-6E99-4048-A011-5D70CFAD9F1B}" type="pres">
      <dgm:prSet presAssocID="{05E922A1-7919-4644-846F-26CB22E69E71}" presName="sp" presStyleCnt="0"/>
      <dgm:spPr/>
    </dgm:pt>
    <dgm:pt modelId="{41B3F7B5-6152-4FE8-A5E2-EC298266FEE2}" type="pres">
      <dgm:prSet presAssocID="{DC45E2CA-575E-463A-8161-C4C90D1ECA4B}" presName="composite" presStyleCnt="0"/>
      <dgm:spPr/>
    </dgm:pt>
    <dgm:pt modelId="{C00062E1-BDE8-4779-AD70-3D472330DBA4}" type="pres">
      <dgm:prSet presAssocID="{DC45E2CA-575E-463A-8161-C4C90D1ECA4B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A86CB-6DCF-4996-BAF6-B6AE15DA4CD1}" type="pres">
      <dgm:prSet presAssocID="{DC45E2CA-575E-463A-8161-C4C90D1ECA4B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46820-458D-4FA6-B68F-19199E36930B}" type="pres">
      <dgm:prSet presAssocID="{46DF8A23-48AC-45AB-B2B5-CDD170945ABA}" presName="sp" presStyleCnt="0"/>
      <dgm:spPr/>
    </dgm:pt>
    <dgm:pt modelId="{950452D7-3E96-4807-9568-7535F34FF0F9}" type="pres">
      <dgm:prSet presAssocID="{BB095217-F06A-4371-8A2E-7AC8C7CF6E7C}" presName="composite" presStyleCnt="0"/>
      <dgm:spPr/>
    </dgm:pt>
    <dgm:pt modelId="{185F2699-6AF3-4965-8DEA-BF7BFE15D15A}" type="pres">
      <dgm:prSet presAssocID="{BB095217-F06A-4371-8A2E-7AC8C7CF6E7C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319EE-8BBD-4D6E-9CA6-D0E632D78407}" type="pres">
      <dgm:prSet presAssocID="{BB095217-F06A-4371-8A2E-7AC8C7CF6E7C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5B042-055A-481A-A231-0FA116C4E9BF}" type="pres">
      <dgm:prSet presAssocID="{8D3C2161-FA6B-407F-B0CB-0846BC2EEDC2}" presName="sp" presStyleCnt="0"/>
      <dgm:spPr/>
    </dgm:pt>
    <dgm:pt modelId="{E116B546-E904-40A6-97F0-B46541B0E6B0}" type="pres">
      <dgm:prSet presAssocID="{30C1DF7B-673E-4B39-8664-3E6342EB039B}" presName="composite" presStyleCnt="0"/>
      <dgm:spPr/>
    </dgm:pt>
    <dgm:pt modelId="{C87DA091-E3EE-45E7-A3B2-7EE7C06581DC}" type="pres">
      <dgm:prSet presAssocID="{30C1DF7B-673E-4B39-8664-3E6342EB039B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4C10D-4992-45CB-B525-4CB3225D7542}" type="pres">
      <dgm:prSet presAssocID="{30C1DF7B-673E-4B39-8664-3E6342EB039B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E1C96-E005-4492-923D-3AA90F7EF8AC}" type="pres">
      <dgm:prSet presAssocID="{2BF6CB2F-8722-490A-A8B7-2AD0816EA930}" presName="sp" presStyleCnt="0"/>
      <dgm:spPr/>
    </dgm:pt>
    <dgm:pt modelId="{3CECF074-6C6A-4F69-962A-6075A1EFFA81}" type="pres">
      <dgm:prSet presAssocID="{B2CCE9A2-D88A-4995-AAF1-3B671757A189}" presName="composite" presStyleCnt="0"/>
      <dgm:spPr/>
    </dgm:pt>
    <dgm:pt modelId="{9700A8AB-02E2-4869-A0C3-8DEA66470FF8}" type="pres">
      <dgm:prSet presAssocID="{B2CCE9A2-D88A-4995-AAF1-3B671757A189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4B321-2C9B-471D-86A6-B2ADA2172332}" type="pres">
      <dgm:prSet presAssocID="{B2CCE9A2-D88A-4995-AAF1-3B671757A189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88D560-E683-4884-9361-A237BF01A0EC}" srcId="{BB095217-F06A-4371-8A2E-7AC8C7CF6E7C}" destId="{2E4D2F77-A0FE-4C3D-8080-44C729CE192F}" srcOrd="0" destOrd="0" parTransId="{DADA5ABD-6BAC-4AB4-944B-96E069BC0CE1}" sibTransId="{9EAD3B77-F26A-47D1-B019-4F830E81163E}"/>
    <dgm:cxn modelId="{9F190136-6E51-4109-869C-679FD72FED0F}" type="presOf" srcId="{DB6F8BC9-D6FD-4D8A-88F7-7A95BC6ED5FF}" destId="{C434B321-2C9B-471D-86A6-B2ADA2172332}" srcOrd="0" destOrd="0" presId="urn:microsoft.com/office/officeart/2005/8/layout/chevron2"/>
    <dgm:cxn modelId="{AAAE73D4-3347-4B60-A342-A4239ABD1C67}" srcId="{FC6C7D8F-A8BB-46D6-AEE9-84F70F207D57}" destId="{BDBFFE1B-7788-4CA4-877C-1A6B7A740804}" srcOrd="0" destOrd="0" parTransId="{9B69B62E-02B3-4FEE-BF80-1B6CD504D33A}" sibTransId="{52418F01-FF1B-4801-A08E-C4F59295C8B7}"/>
    <dgm:cxn modelId="{D8B064E3-A5E3-435C-A68D-C8DD13FE3264}" srcId="{8F4A6A6B-9020-444F-BB8A-1CB82EA0E2D4}" destId="{42A068B6-BFB9-4554-AFF9-9E8F2EE9E670}" srcOrd="0" destOrd="0" parTransId="{D42BBD54-6EC7-48F9-A513-AE01A3EF7056}" sibTransId="{17D8F8FD-4EE4-41AA-BD3C-204964316EA3}"/>
    <dgm:cxn modelId="{A797B873-C804-40DB-B616-849D1442BEB2}" type="presOf" srcId="{2E4D2F77-A0FE-4C3D-8080-44C729CE192F}" destId="{613319EE-8BBD-4D6E-9CA6-D0E632D78407}" srcOrd="0" destOrd="0" presId="urn:microsoft.com/office/officeart/2005/8/layout/chevron2"/>
    <dgm:cxn modelId="{AA15F447-AC56-4281-8EF3-973E30CFCA5F}" srcId="{B2CCE9A2-D88A-4995-AAF1-3B671757A189}" destId="{DB6F8BC9-D6FD-4D8A-88F7-7A95BC6ED5FF}" srcOrd="0" destOrd="0" parTransId="{7E2FBFD9-EFB1-4ADB-808A-EB1DE89A0DDB}" sibTransId="{95D9E593-2E53-47A4-8604-2163BD17214F}"/>
    <dgm:cxn modelId="{4B5BE755-63EF-4271-8F29-CA3785D627B9}" type="presOf" srcId="{6D5708A8-BAA3-4A2A-B051-04B915D88CB1}" destId="{CB2EAEB0-FCC3-4236-93CF-EE7E04ED7824}" srcOrd="0" destOrd="0" presId="urn:microsoft.com/office/officeart/2005/8/layout/chevron2"/>
    <dgm:cxn modelId="{0E015EFD-0B1B-43EB-9C0A-A70AD1B592C1}" type="presOf" srcId="{FC6C7D8F-A8BB-46D6-AEE9-84F70F207D57}" destId="{A7330DC9-1708-4BB0-8EC6-5EA38CDA72F5}" srcOrd="0" destOrd="0" presId="urn:microsoft.com/office/officeart/2005/8/layout/chevron2"/>
    <dgm:cxn modelId="{B565CCB5-AAEB-4C0F-B58A-662CB92ADB68}" type="presOf" srcId="{30C1DF7B-673E-4B39-8664-3E6342EB039B}" destId="{C87DA091-E3EE-45E7-A3B2-7EE7C06581DC}" srcOrd="0" destOrd="0" presId="urn:microsoft.com/office/officeart/2005/8/layout/chevron2"/>
    <dgm:cxn modelId="{BDF7DBC9-E312-46E7-A64D-A2EFD1D3CD5C}" srcId="{43FFBD35-09C3-4A22-A973-DD5BE454E7F2}" destId="{9996BE10-28B0-4655-A1A7-3FDD13839B30}" srcOrd="0" destOrd="0" parTransId="{2C66696F-D1F0-4179-8611-4E1177406543}" sibTransId="{3313EF0E-16F6-4796-A25C-25E7D2670BB0}"/>
    <dgm:cxn modelId="{23471EF0-AEC1-4220-ABBE-28FC25B1F0ED}" srcId="{FC6C7D8F-A8BB-46D6-AEE9-84F70F207D57}" destId="{30C1DF7B-673E-4B39-8664-3E6342EB039B}" srcOrd="6" destOrd="0" parTransId="{2B23083F-5824-4FD4-A558-FB1CA9642CB2}" sibTransId="{2BF6CB2F-8722-490A-A8B7-2AD0816EA930}"/>
    <dgm:cxn modelId="{2AE00EF1-4E2B-4B57-9D03-3C5280CB444F}" type="presOf" srcId="{ABBC7874-8CFC-4777-9773-CBEBDA5F2622}" destId="{5A74C10D-4992-45CB-B525-4CB3225D7542}" srcOrd="0" destOrd="0" presId="urn:microsoft.com/office/officeart/2005/8/layout/chevron2"/>
    <dgm:cxn modelId="{2A936DAC-8A15-4B35-9C57-84A24578EEE1}" srcId="{30C1DF7B-673E-4B39-8664-3E6342EB039B}" destId="{ABBC7874-8CFC-4777-9773-CBEBDA5F2622}" srcOrd="0" destOrd="0" parTransId="{B42EA8CC-6921-41C7-B551-1E090DB8EF2B}" sibTransId="{6F0A4D68-3A09-4516-812A-749683327CBB}"/>
    <dgm:cxn modelId="{25A48F80-DEB4-453F-AEDD-D3C1B2C8601A}" type="presOf" srcId="{A41D6DDF-26F0-48A2-8CDE-D70094589654}" destId="{5EEB873F-E02E-451B-BD50-3DF533FCE1B1}" srcOrd="0" destOrd="0" presId="urn:microsoft.com/office/officeart/2005/8/layout/chevron2"/>
    <dgm:cxn modelId="{4D27B83C-B9BA-43A0-B6CC-F8CAF420F51E}" type="presOf" srcId="{BB095217-F06A-4371-8A2E-7AC8C7CF6E7C}" destId="{185F2699-6AF3-4965-8DEA-BF7BFE15D15A}" srcOrd="0" destOrd="0" presId="urn:microsoft.com/office/officeart/2005/8/layout/chevron2"/>
    <dgm:cxn modelId="{E3B764C3-5D97-44A7-9583-B67B25C6EEC7}" type="presOf" srcId="{43FFBD35-09C3-4A22-A973-DD5BE454E7F2}" destId="{830B4E45-A3D0-4083-B8A1-408710EA7C59}" srcOrd="0" destOrd="0" presId="urn:microsoft.com/office/officeart/2005/8/layout/chevron2"/>
    <dgm:cxn modelId="{7B91E5E7-C2BF-433C-8D57-DAFEEB1B14AE}" type="presOf" srcId="{2B580368-1910-489F-9D9E-876CE44EF669}" destId="{792A86CB-6DCF-4996-BAF6-B6AE15DA4CD1}" srcOrd="0" destOrd="0" presId="urn:microsoft.com/office/officeart/2005/8/layout/chevron2"/>
    <dgm:cxn modelId="{4CCC3258-97CE-4D21-9216-4EA4AF884F2B}" type="presOf" srcId="{B2CCE9A2-D88A-4995-AAF1-3B671757A189}" destId="{9700A8AB-02E2-4869-A0C3-8DEA66470FF8}" srcOrd="0" destOrd="0" presId="urn:microsoft.com/office/officeart/2005/8/layout/chevron2"/>
    <dgm:cxn modelId="{BE76A412-6C06-41EC-BD26-5EAD19A1215C}" srcId="{FC6C7D8F-A8BB-46D6-AEE9-84F70F207D57}" destId="{BB095217-F06A-4371-8A2E-7AC8C7CF6E7C}" srcOrd="5" destOrd="0" parTransId="{50D50BDE-45E0-4F23-A6AE-5FC4034DBA87}" sibTransId="{8D3C2161-FA6B-407F-B0CB-0846BC2EEDC2}"/>
    <dgm:cxn modelId="{A2D76052-065D-4A08-9171-D6F0DB67B858}" srcId="{FC6C7D8F-A8BB-46D6-AEE9-84F70F207D57}" destId="{43FFBD35-09C3-4A22-A973-DD5BE454E7F2}" srcOrd="3" destOrd="0" parTransId="{A2FD718A-46C5-45D5-B521-B0AC1C6C9928}" sibTransId="{05E922A1-7919-4644-846F-26CB22E69E71}"/>
    <dgm:cxn modelId="{BBCE28D2-439D-43C5-A6E5-A05CDDD965B0}" type="presOf" srcId="{DC45E2CA-575E-463A-8161-C4C90D1ECA4B}" destId="{C00062E1-BDE8-4779-AD70-3D472330DBA4}" srcOrd="0" destOrd="0" presId="urn:microsoft.com/office/officeart/2005/8/layout/chevron2"/>
    <dgm:cxn modelId="{03965B7D-A1C2-45BC-8F1F-3EE6ED9A1489}" srcId="{6D5708A8-BAA3-4A2A-B051-04B915D88CB1}" destId="{5528F798-9C7E-474D-AEC8-FAEC34B52A66}" srcOrd="0" destOrd="0" parTransId="{5A4EB5CB-AC02-4A4F-A50B-17DB5E7AFEA0}" sibTransId="{4763996B-8360-4098-AC27-3DC01EAB3FBA}"/>
    <dgm:cxn modelId="{B9864E7A-A90A-4108-ADF0-7C5E6A72FF01}" srcId="{FC6C7D8F-A8BB-46D6-AEE9-84F70F207D57}" destId="{8F4A6A6B-9020-444F-BB8A-1CB82EA0E2D4}" srcOrd="1" destOrd="0" parTransId="{F4B0344C-8807-4B94-8C15-25B1C4661B09}" sibTransId="{8757AE1A-6BF9-4B11-AA0C-FCF18CF8EAFC}"/>
    <dgm:cxn modelId="{E9EEFC97-9EF8-4D9C-ABF1-6654A56E1520}" type="presOf" srcId="{42A068B6-BFB9-4554-AFF9-9E8F2EE9E670}" destId="{D3A5F7D1-B555-48E2-B07A-7E9DA89F06C2}" srcOrd="0" destOrd="0" presId="urn:microsoft.com/office/officeart/2005/8/layout/chevron2"/>
    <dgm:cxn modelId="{61628866-0312-48A5-96A3-DC9648662A50}" type="presOf" srcId="{5528F798-9C7E-474D-AEC8-FAEC34B52A66}" destId="{A7555DAC-FDB8-4D68-A1E1-6F5D2776A98F}" srcOrd="0" destOrd="0" presId="urn:microsoft.com/office/officeart/2005/8/layout/chevron2"/>
    <dgm:cxn modelId="{729F9D39-222A-45EC-B9D6-2F50CE517177}" srcId="{FC6C7D8F-A8BB-46D6-AEE9-84F70F207D57}" destId="{B2CCE9A2-D88A-4995-AAF1-3B671757A189}" srcOrd="7" destOrd="0" parTransId="{2C7EA98C-901B-4965-B4B8-5039C910A446}" sibTransId="{C8B073D6-0FA2-466B-91DC-D2188331D5F4}"/>
    <dgm:cxn modelId="{3E4217DE-2686-4EFB-BDA6-66FA0DADE8E9}" srcId="{BDBFFE1B-7788-4CA4-877C-1A6B7A740804}" destId="{A41D6DDF-26F0-48A2-8CDE-D70094589654}" srcOrd="0" destOrd="0" parTransId="{F0F8ED87-33DF-4DEF-B199-65AE522D6D87}" sibTransId="{76EACD5A-EC59-4212-BBCF-3702EED0CF94}"/>
    <dgm:cxn modelId="{1BB837DA-32D6-48C6-8338-DB1C01CF3759}" srcId="{FC6C7D8F-A8BB-46D6-AEE9-84F70F207D57}" destId="{6D5708A8-BAA3-4A2A-B051-04B915D88CB1}" srcOrd="2" destOrd="0" parTransId="{70ACA49A-662A-4D6F-86B8-F0F77FACF05B}" sibTransId="{652CF02D-4E5F-4236-895A-278CF1325A1A}"/>
    <dgm:cxn modelId="{8649D66F-4EC9-426C-99E1-F8EB8AE67334}" type="presOf" srcId="{9996BE10-28B0-4655-A1A7-3FDD13839B30}" destId="{F72410BD-1E8E-44B3-85D6-B00ACE8406FE}" srcOrd="0" destOrd="0" presId="urn:microsoft.com/office/officeart/2005/8/layout/chevron2"/>
    <dgm:cxn modelId="{37331889-C882-4F1B-BE8C-168A051DAF61}" type="presOf" srcId="{BDBFFE1B-7788-4CA4-877C-1A6B7A740804}" destId="{01D54BFC-31F1-4D23-9AFB-4F41BB46F012}" srcOrd="0" destOrd="0" presId="urn:microsoft.com/office/officeart/2005/8/layout/chevron2"/>
    <dgm:cxn modelId="{5A34101E-46B4-4491-B70E-422F4F01E215}" srcId="{FC6C7D8F-A8BB-46D6-AEE9-84F70F207D57}" destId="{DC45E2CA-575E-463A-8161-C4C90D1ECA4B}" srcOrd="4" destOrd="0" parTransId="{42666980-50C2-4C3B-99CE-25656F8AC19E}" sibTransId="{46DF8A23-48AC-45AB-B2B5-CDD170945ABA}"/>
    <dgm:cxn modelId="{2EA17AA6-ABAA-40B3-9489-E43D5F9965CA}" srcId="{DC45E2CA-575E-463A-8161-C4C90D1ECA4B}" destId="{2B580368-1910-489F-9D9E-876CE44EF669}" srcOrd="0" destOrd="0" parTransId="{E2347255-383D-47FC-B6ED-8E856F781FAC}" sibTransId="{0271B2E9-2969-4589-B527-0A3139EE3E48}"/>
    <dgm:cxn modelId="{2E7E72E1-C9B1-477D-838A-CD6939BDF775}" type="presOf" srcId="{8F4A6A6B-9020-444F-BB8A-1CB82EA0E2D4}" destId="{6BE9B2AE-17DF-41D0-AC9C-47FEEFAB0E3A}" srcOrd="0" destOrd="0" presId="urn:microsoft.com/office/officeart/2005/8/layout/chevron2"/>
    <dgm:cxn modelId="{79544215-6BD7-4378-9C65-354373131ACF}" type="presParOf" srcId="{A7330DC9-1708-4BB0-8EC6-5EA38CDA72F5}" destId="{9986AFE1-74DE-42A6-A45D-FDB5C9020BFC}" srcOrd="0" destOrd="0" presId="urn:microsoft.com/office/officeart/2005/8/layout/chevron2"/>
    <dgm:cxn modelId="{6DCF122E-C957-47BA-8E8A-C6ED78E96CA3}" type="presParOf" srcId="{9986AFE1-74DE-42A6-A45D-FDB5C9020BFC}" destId="{01D54BFC-31F1-4D23-9AFB-4F41BB46F012}" srcOrd="0" destOrd="0" presId="urn:microsoft.com/office/officeart/2005/8/layout/chevron2"/>
    <dgm:cxn modelId="{9AD46B47-C171-42E5-B75F-3FAA0E3005AB}" type="presParOf" srcId="{9986AFE1-74DE-42A6-A45D-FDB5C9020BFC}" destId="{5EEB873F-E02E-451B-BD50-3DF533FCE1B1}" srcOrd="1" destOrd="0" presId="urn:microsoft.com/office/officeart/2005/8/layout/chevron2"/>
    <dgm:cxn modelId="{6C21654B-AECD-445D-8075-4E1CBF814491}" type="presParOf" srcId="{A7330DC9-1708-4BB0-8EC6-5EA38CDA72F5}" destId="{B6CA646E-B8F8-4B8E-A1EF-352B0BB58277}" srcOrd="1" destOrd="0" presId="urn:microsoft.com/office/officeart/2005/8/layout/chevron2"/>
    <dgm:cxn modelId="{95AFCEE8-1F7A-4271-AD32-D3C5C0EE3C17}" type="presParOf" srcId="{A7330DC9-1708-4BB0-8EC6-5EA38CDA72F5}" destId="{82AE66A4-F4F9-457C-8E24-7A1057F4F0FC}" srcOrd="2" destOrd="0" presId="urn:microsoft.com/office/officeart/2005/8/layout/chevron2"/>
    <dgm:cxn modelId="{C15359F4-200E-4B18-86CA-6D99FA39A1D9}" type="presParOf" srcId="{82AE66A4-F4F9-457C-8E24-7A1057F4F0FC}" destId="{6BE9B2AE-17DF-41D0-AC9C-47FEEFAB0E3A}" srcOrd="0" destOrd="0" presId="urn:microsoft.com/office/officeart/2005/8/layout/chevron2"/>
    <dgm:cxn modelId="{3B940CB0-4DFC-472B-A927-BC081FB99239}" type="presParOf" srcId="{82AE66A4-F4F9-457C-8E24-7A1057F4F0FC}" destId="{D3A5F7D1-B555-48E2-B07A-7E9DA89F06C2}" srcOrd="1" destOrd="0" presId="urn:microsoft.com/office/officeart/2005/8/layout/chevron2"/>
    <dgm:cxn modelId="{8901AA5B-C885-4753-815D-2A5BD7765E03}" type="presParOf" srcId="{A7330DC9-1708-4BB0-8EC6-5EA38CDA72F5}" destId="{BE75F67E-647C-44AA-B652-547C521D831B}" srcOrd="3" destOrd="0" presId="urn:microsoft.com/office/officeart/2005/8/layout/chevron2"/>
    <dgm:cxn modelId="{14AC8833-FDC5-43EC-83AD-2DD69F183AAE}" type="presParOf" srcId="{A7330DC9-1708-4BB0-8EC6-5EA38CDA72F5}" destId="{DD3A282A-C5E4-474F-A527-218480B7F496}" srcOrd="4" destOrd="0" presId="urn:microsoft.com/office/officeart/2005/8/layout/chevron2"/>
    <dgm:cxn modelId="{1F3228AA-D62F-42FF-A9E9-5A816F4E158C}" type="presParOf" srcId="{DD3A282A-C5E4-474F-A527-218480B7F496}" destId="{CB2EAEB0-FCC3-4236-93CF-EE7E04ED7824}" srcOrd="0" destOrd="0" presId="urn:microsoft.com/office/officeart/2005/8/layout/chevron2"/>
    <dgm:cxn modelId="{C9E2701F-BBDB-4E99-888D-3BE745182D9E}" type="presParOf" srcId="{DD3A282A-C5E4-474F-A527-218480B7F496}" destId="{A7555DAC-FDB8-4D68-A1E1-6F5D2776A98F}" srcOrd="1" destOrd="0" presId="urn:microsoft.com/office/officeart/2005/8/layout/chevron2"/>
    <dgm:cxn modelId="{FA512948-6593-44AA-A60A-BF22E46D1D04}" type="presParOf" srcId="{A7330DC9-1708-4BB0-8EC6-5EA38CDA72F5}" destId="{F3924A29-449A-4491-BF9D-1B4DC1A4EEE3}" srcOrd="5" destOrd="0" presId="urn:microsoft.com/office/officeart/2005/8/layout/chevron2"/>
    <dgm:cxn modelId="{6254C448-E182-47C9-8C3B-34A9C66798C8}" type="presParOf" srcId="{A7330DC9-1708-4BB0-8EC6-5EA38CDA72F5}" destId="{99CF0B2C-7DEB-4FD2-9B95-2E2FF17D3C27}" srcOrd="6" destOrd="0" presId="urn:microsoft.com/office/officeart/2005/8/layout/chevron2"/>
    <dgm:cxn modelId="{D0169121-F5F9-44AE-8787-9209F797F65F}" type="presParOf" srcId="{99CF0B2C-7DEB-4FD2-9B95-2E2FF17D3C27}" destId="{830B4E45-A3D0-4083-B8A1-408710EA7C59}" srcOrd="0" destOrd="0" presId="urn:microsoft.com/office/officeart/2005/8/layout/chevron2"/>
    <dgm:cxn modelId="{722B707C-CA10-4A15-8DE0-9FE4BD370DF2}" type="presParOf" srcId="{99CF0B2C-7DEB-4FD2-9B95-2E2FF17D3C27}" destId="{F72410BD-1E8E-44B3-85D6-B00ACE8406FE}" srcOrd="1" destOrd="0" presId="urn:microsoft.com/office/officeart/2005/8/layout/chevron2"/>
    <dgm:cxn modelId="{C0EA3E83-67DC-46FC-9B84-9B7026E8B045}" type="presParOf" srcId="{A7330DC9-1708-4BB0-8EC6-5EA38CDA72F5}" destId="{9613C980-6E99-4048-A011-5D70CFAD9F1B}" srcOrd="7" destOrd="0" presId="urn:microsoft.com/office/officeart/2005/8/layout/chevron2"/>
    <dgm:cxn modelId="{860D94AD-C0E2-4FE1-9674-CD68A2B82375}" type="presParOf" srcId="{A7330DC9-1708-4BB0-8EC6-5EA38CDA72F5}" destId="{41B3F7B5-6152-4FE8-A5E2-EC298266FEE2}" srcOrd="8" destOrd="0" presId="urn:microsoft.com/office/officeart/2005/8/layout/chevron2"/>
    <dgm:cxn modelId="{04B03B97-A7BB-4C61-9779-BDA999370B32}" type="presParOf" srcId="{41B3F7B5-6152-4FE8-A5E2-EC298266FEE2}" destId="{C00062E1-BDE8-4779-AD70-3D472330DBA4}" srcOrd="0" destOrd="0" presId="urn:microsoft.com/office/officeart/2005/8/layout/chevron2"/>
    <dgm:cxn modelId="{A1F41E00-94A6-49AA-A5B0-C6A25E65E15E}" type="presParOf" srcId="{41B3F7B5-6152-4FE8-A5E2-EC298266FEE2}" destId="{792A86CB-6DCF-4996-BAF6-B6AE15DA4CD1}" srcOrd="1" destOrd="0" presId="urn:microsoft.com/office/officeart/2005/8/layout/chevron2"/>
    <dgm:cxn modelId="{EB049127-7574-43E6-977E-ED89B675810F}" type="presParOf" srcId="{A7330DC9-1708-4BB0-8EC6-5EA38CDA72F5}" destId="{A9646820-458D-4FA6-B68F-19199E36930B}" srcOrd="9" destOrd="0" presId="urn:microsoft.com/office/officeart/2005/8/layout/chevron2"/>
    <dgm:cxn modelId="{ADB03E26-31E1-419C-8C67-6A8059C5DFBD}" type="presParOf" srcId="{A7330DC9-1708-4BB0-8EC6-5EA38CDA72F5}" destId="{950452D7-3E96-4807-9568-7535F34FF0F9}" srcOrd="10" destOrd="0" presId="urn:microsoft.com/office/officeart/2005/8/layout/chevron2"/>
    <dgm:cxn modelId="{A50727E9-06E1-42BF-B2F3-9E86C8DD71E6}" type="presParOf" srcId="{950452D7-3E96-4807-9568-7535F34FF0F9}" destId="{185F2699-6AF3-4965-8DEA-BF7BFE15D15A}" srcOrd="0" destOrd="0" presId="urn:microsoft.com/office/officeart/2005/8/layout/chevron2"/>
    <dgm:cxn modelId="{D54BA931-A065-48F6-A459-36FA069393E4}" type="presParOf" srcId="{950452D7-3E96-4807-9568-7535F34FF0F9}" destId="{613319EE-8BBD-4D6E-9CA6-D0E632D78407}" srcOrd="1" destOrd="0" presId="urn:microsoft.com/office/officeart/2005/8/layout/chevron2"/>
    <dgm:cxn modelId="{2A93BBC4-A3B4-4BA4-9796-7C747940FF16}" type="presParOf" srcId="{A7330DC9-1708-4BB0-8EC6-5EA38CDA72F5}" destId="{1DA5B042-055A-481A-A231-0FA116C4E9BF}" srcOrd="11" destOrd="0" presId="urn:microsoft.com/office/officeart/2005/8/layout/chevron2"/>
    <dgm:cxn modelId="{2C194CE7-6D6E-4E4A-A647-C3F414767489}" type="presParOf" srcId="{A7330DC9-1708-4BB0-8EC6-5EA38CDA72F5}" destId="{E116B546-E904-40A6-97F0-B46541B0E6B0}" srcOrd="12" destOrd="0" presId="urn:microsoft.com/office/officeart/2005/8/layout/chevron2"/>
    <dgm:cxn modelId="{2A7D2AEA-DFA4-47C3-A79D-5AFAC04F1AFC}" type="presParOf" srcId="{E116B546-E904-40A6-97F0-B46541B0E6B0}" destId="{C87DA091-E3EE-45E7-A3B2-7EE7C06581DC}" srcOrd="0" destOrd="0" presId="urn:microsoft.com/office/officeart/2005/8/layout/chevron2"/>
    <dgm:cxn modelId="{78A7DB91-D7B7-43FB-AA7F-DF76D869C196}" type="presParOf" srcId="{E116B546-E904-40A6-97F0-B46541B0E6B0}" destId="{5A74C10D-4992-45CB-B525-4CB3225D7542}" srcOrd="1" destOrd="0" presId="urn:microsoft.com/office/officeart/2005/8/layout/chevron2"/>
    <dgm:cxn modelId="{657F0BEB-FC4E-45AD-B2EB-3BC47E7BBC93}" type="presParOf" srcId="{A7330DC9-1708-4BB0-8EC6-5EA38CDA72F5}" destId="{15CE1C96-E005-4492-923D-3AA90F7EF8AC}" srcOrd="13" destOrd="0" presId="urn:microsoft.com/office/officeart/2005/8/layout/chevron2"/>
    <dgm:cxn modelId="{C0F4E1B4-C04C-41C6-8192-1F986F5472E7}" type="presParOf" srcId="{A7330DC9-1708-4BB0-8EC6-5EA38CDA72F5}" destId="{3CECF074-6C6A-4F69-962A-6075A1EFFA81}" srcOrd="14" destOrd="0" presId="urn:microsoft.com/office/officeart/2005/8/layout/chevron2"/>
    <dgm:cxn modelId="{C8D0BC91-E853-459B-8242-756AC8E8960A}" type="presParOf" srcId="{3CECF074-6C6A-4F69-962A-6075A1EFFA81}" destId="{9700A8AB-02E2-4869-A0C3-8DEA66470FF8}" srcOrd="0" destOrd="0" presId="urn:microsoft.com/office/officeart/2005/8/layout/chevron2"/>
    <dgm:cxn modelId="{866B6DE6-58EF-4BCD-87B5-0FAE0D22DE9C}" type="presParOf" srcId="{3CECF074-6C6A-4F69-962A-6075A1EFFA81}" destId="{C434B321-2C9B-471D-86A6-B2ADA217233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D54BFC-31F1-4D23-9AFB-4F41BB46F012}">
      <dsp:nvSpPr>
        <dsp:cNvPr id="0" name=""/>
        <dsp:cNvSpPr/>
      </dsp:nvSpPr>
      <dsp:spPr>
        <a:xfrm rot="5400000">
          <a:off x="-104699" y="105443"/>
          <a:ext cx="697999" cy="48859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1</a:t>
          </a:r>
          <a:endParaRPr lang="en-US" sz="1500" kern="1200" dirty="0"/>
        </a:p>
      </dsp:txBody>
      <dsp:txXfrm rot="5400000">
        <a:off x="-104699" y="105443"/>
        <a:ext cx="697999" cy="488599"/>
      </dsp:txXfrm>
    </dsp:sp>
    <dsp:sp modelId="{5EEB873F-E02E-451B-BD50-3DF533FCE1B1}">
      <dsp:nvSpPr>
        <dsp:cNvPr id="0" name=""/>
        <dsp:cNvSpPr/>
      </dsp:nvSpPr>
      <dsp:spPr>
        <a:xfrm rot="5400000">
          <a:off x="3581845" y="-3092502"/>
          <a:ext cx="453699" cy="6640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Process flow chart</a:t>
          </a:r>
          <a:endParaRPr lang="en-US" sz="2900" kern="1200" dirty="0"/>
        </a:p>
      </dsp:txBody>
      <dsp:txXfrm rot="5400000">
        <a:off x="3581845" y="-3092502"/>
        <a:ext cx="453699" cy="6640192"/>
      </dsp:txXfrm>
    </dsp:sp>
    <dsp:sp modelId="{6BE9B2AE-17DF-41D0-AC9C-47FEEFAB0E3A}">
      <dsp:nvSpPr>
        <dsp:cNvPr id="0" name=""/>
        <dsp:cNvSpPr/>
      </dsp:nvSpPr>
      <dsp:spPr>
        <a:xfrm rot="5400000">
          <a:off x="-104699" y="729682"/>
          <a:ext cx="697999" cy="48859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2</a:t>
          </a:r>
          <a:endParaRPr lang="en-US" sz="1500" kern="1200" dirty="0"/>
        </a:p>
      </dsp:txBody>
      <dsp:txXfrm rot="5400000">
        <a:off x="-104699" y="729682"/>
        <a:ext cx="697999" cy="488599"/>
      </dsp:txXfrm>
    </dsp:sp>
    <dsp:sp modelId="{D3A5F7D1-B555-48E2-B07A-7E9DA89F06C2}">
      <dsp:nvSpPr>
        <dsp:cNvPr id="0" name=""/>
        <dsp:cNvSpPr/>
      </dsp:nvSpPr>
      <dsp:spPr>
        <a:xfrm rot="5400000">
          <a:off x="3581845" y="-2468263"/>
          <a:ext cx="453699" cy="6640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Graphs</a:t>
          </a:r>
          <a:endParaRPr lang="en-US" sz="2900" kern="1200" dirty="0"/>
        </a:p>
      </dsp:txBody>
      <dsp:txXfrm rot="5400000">
        <a:off x="3581845" y="-2468263"/>
        <a:ext cx="453699" cy="6640192"/>
      </dsp:txXfrm>
    </dsp:sp>
    <dsp:sp modelId="{CB2EAEB0-FCC3-4236-93CF-EE7E04ED7824}">
      <dsp:nvSpPr>
        <dsp:cNvPr id="0" name=""/>
        <dsp:cNvSpPr/>
      </dsp:nvSpPr>
      <dsp:spPr>
        <a:xfrm rot="5400000">
          <a:off x="-104699" y="1353921"/>
          <a:ext cx="697999" cy="48859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3</a:t>
          </a:r>
          <a:endParaRPr lang="en-US" sz="1500" kern="1200" dirty="0"/>
        </a:p>
      </dsp:txBody>
      <dsp:txXfrm rot="5400000">
        <a:off x="-104699" y="1353921"/>
        <a:ext cx="697999" cy="488599"/>
      </dsp:txXfrm>
    </dsp:sp>
    <dsp:sp modelId="{A7555DAC-FDB8-4D68-A1E1-6F5D2776A98F}">
      <dsp:nvSpPr>
        <dsp:cNvPr id="0" name=""/>
        <dsp:cNvSpPr/>
      </dsp:nvSpPr>
      <dsp:spPr>
        <a:xfrm rot="5400000">
          <a:off x="3581845" y="-1844024"/>
          <a:ext cx="453699" cy="6640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Pareto analysis</a:t>
          </a:r>
          <a:endParaRPr lang="en-US" sz="2900" kern="1200" dirty="0"/>
        </a:p>
      </dsp:txBody>
      <dsp:txXfrm rot="5400000">
        <a:off x="3581845" y="-1844024"/>
        <a:ext cx="453699" cy="6640192"/>
      </dsp:txXfrm>
    </dsp:sp>
    <dsp:sp modelId="{830B4E45-A3D0-4083-B8A1-408710EA7C59}">
      <dsp:nvSpPr>
        <dsp:cNvPr id="0" name=""/>
        <dsp:cNvSpPr/>
      </dsp:nvSpPr>
      <dsp:spPr>
        <a:xfrm rot="5400000">
          <a:off x="-104699" y="1978160"/>
          <a:ext cx="697999" cy="48859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4 </a:t>
          </a:r>
          <a:endParaRPr lang="en-US" sz="1500" kern="1200" dirty="0"/>
        </a:p>
      </dsp:txBody>
      <dsp:txXfrm rot="5400000">
        <a:off x="-104699" y="1978160"/>
        <a:ext cx="697999" cy="488599"/>
      </dsp:txXfrm>
    </dsp:sp>
    <dsp:sp modelId="{F72410BD-1E8E-44B3-85D6-B00ACE8406FE}">
      <dsp:nvSpPr>
        <dsp:cNvPr id="0" name=""/>
        <dsp:cNvSpPr/>
      </dsp:nvSpPr>
      <dsp:spPr>
        <a:xfrm rot="5400000">
          <a:off x="3581845" y="-1219785"/>
          <a:ext cx="453699" cy="6640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Fish-bone diagram</a:t>
          </a:r>
          <a:endParaRPr lang="en-US" sz="2900" kern="1200" dirty="0"/>
        </a:p>
      </dsp:txBody>
      <dsp:txXfrm rot="5400000">
        <a:off x="3581845" y="-1219785"/>
        <a:ext cx="453699" cy="6640192"/>
      </dsp:txXfrm>
    </dsp:sp>
    <dsp:sp modelId="{C00062E1-BDE8-4779-AD70-3D472330DBA4}">
      <dsp:nvSpPr>
        <dsp:cNvPr id="0" name=""/>
        <dsp:cNvSpPr/>
      </dsp:nvSpPr>
      <dsp:spPr>
        <a:xfrm rot="5400000">
          <a:off x="-104699" y="2602399"/>
          <a:ext cx="697999" cy="4885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5</a:t>
          </a:r>
          <a:endParaRPr lang="en-US" sz="1500" kern="1200" dirty="0"/>
        </a:p>
      </dsp:txBody>
      <dsp:txXfrm rot="5400000">
        <a:off x="-104699" y="2602399"/>
        <a:ext cx="697999" cy="488599"/>
      </dsp:txXfrm>
    </dsp:sp>
    <dsp:sp modelId="{792A86CB-6DCF-4996-BAF6-B6AE15DA4CD1}">
      <dsp:nvSpPr>
        <dsp:cNvPr id="0" name=""/>
        <dsp:cNvSpPr/>
      </dsp:nvSpPr>
      <dsp:spPr>
        <a:xfrm rot="5400000">
          <a:off x="3581845" y="-595546"/>
          <a:ext cx="453699" cy="6640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Scatter diagram</a:t>
          </a:r>
          <a:endParaRPr lang="en-US" sz="2900" kern="1200" dirty="0"/>
        </a:p>
      </dsp:txBody>
      <dsp:txXfrm rot="5400000">
        <a:off x="3581845" y="-595546"/>
        <a:ext cx="453699" cy="6640192"/>
      </dsp:txXfrm>
    </dsp:sp>
    <dsp:sp modelId="{185F2699-6AF3-4965-8DEA-BF7BFE15D15A}">
      <dsp:nvSpPr>
        <dsp:cNvPr id="0" name=""/>
        <dsp:cNvSpPr/>
      </dsp:nvSpPr>
      <dsp:spPr>
        <a:xfrm rot="5400000">
          <a:off x="-104699" y="3226638"/>
          <a:ext cx="697999" cy="48859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6</a:t>
          </a:r>
          <a:endParaRPr lang="en-US" sz="1500" kern="1200" dirty="0"/>
        </a:p>
      </dsp:txBody>
      <dsp:txXfrm rot="5400000">
        <a:off x="-104699" y="3226638"/>
        <a:ext cx="697999" cy="488599"/>
      </dsp:txXfrm>
    </dsp:sp>
    <dsp:sp modelId="{613319EE-8BBD-4D6E-9CA6-D0E632D78407}">
      <dsp:nvSpPr>
        <dsp:cNvPr id="0" name=""/>
        <dsp:cNvSpPr/>
      </dsp:nvSpPr>
      <dsp:spPr>
        <a:xfrm rot="5400000">
          <a:off x="3581845" y="28692"/>
          <a:ext cx="453699" cy="6640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Check sheets</a:t>
          </a:r>
          <a:endParaRPr lang="en-US" sz="2900" kern="1200" dirty="0"/>
        </a:p>
      </dsp:txBody>
      <dsp:txXfrm rot="5400000">
        <a:off x="3581845" y="28692"/>
        <a:ext cx="453699" cy="6640192"/>
      </dsp:txXfrm>
    </dsp:sp>
    <dsp:sp modelId="{C87DA091-E3EE-45E7-A3B2-7EE7C06581DC}">
      <dsp:nvSpPr>
        <dsp:cNvPr id="0" name=""/>
        <dsp:cNvSpPr/>
      </dsp:nvSpPr>
      <dsp:spPr>
        <a:xfrm rot="5400000">
          <a:off x="-104699" y="3850877"/>
          <a:ext cx="697999" cy="48859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7</a:t>
          </a:r>
          <a:endParaRPr lang="en-US" sz="1500" kern="1200" dirty="0"/>
        </a:p>
      </dsp:txBody>
      <dsp:txXfrm rot="5400000">
        <a:off x="-104699" y="3850877"/>
        <a:ext cx="697999" cy="488599"/>
      </dsp:txXfrm>
    </dsp:sp>
    <dsp:sp modelId="{5A74C10D-4992-45CB-B525-4CB3225D7542}">
      <dsp:nvSpPr>
        <dsp:cNvPr id="0" name=""/>
        <dsp:cNvSpPr/>
      </dsp:nvSpPr>
      <dsp:spPr>
        <a:xfrm rot="5400000">
          <a:off x="3581845" y="652931"/>
          <a:ext cx="453699" cy="6640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Control charts </a:t>
          </a:r>
          <a:endParaRPr lang="en-US" sz="2900" kern="1200" dirty="0"/>
        </a:p>
      </dsp:txBody>
      <dsp:txXfrm rot="5400000">
        <a:off x="3581845" y="652931"/>
        <a:ext cx="453699" cy="6640192"/>
      </dsp:txXfrm>
    </dsp:sp>
    <dsp:sp modelId="{9700A8AB-02E2-4869-A0C3-8DEA66470FF8}">
      <dsp:nvSpPr>
        <dsp:cNvPr id="0" name=""/>
        <dsp:cNvSpPr/>
      </dsp:nvSpPr>
      <dsp:spPr>
        <a:xfrm rot="5400000">
          <a:off x="-104699" y="4475116"/>
          <a:ext cx="697999" cy="48859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8 </a:t>
          </a:r>
          <a:endParaRPr lang="en-US" sz="1500" kern="1200" dirty="0"/>
        </a:p>
      </dsp:txBody>
      <dsp:txXfrm rot="5400000">
        <a:off x="-104699" y="4475116"/>
        <a:ext cx="697999" cy="488599"/>
      </dsp:txXfrm>
    </dsp:sp>
    <dsp:sp modelId="{C434B321-2C9B-471D-86A6-B2ADA2172332}">
      <dsp:nvSpPr>
        <dsp:cNvPr id="0" name=""/>
        <dsp:cNvSpPr/>
      </dsp:nvSpPr>
      <dsp:spPr>
        <a:xfrm rot="5400000">
          <a:off x="3581845" y="1277170"/>
          <a:ext cx="453699" cy="6640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Brainstorming</a:t>
          </a:r>
          <a:endParaRPr lang="en-US" sz="2900" kern="1200" dirty="0"/>
        </a:p>
      </dsp:txBody>
      <dsp:txXfrm rot="5400000">
        <a:off x="3581845" y="1277170"/>
        <a:ext cx="453699" cy="6640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5946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3469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328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483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8309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3738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4983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54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4341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1878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931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6F217-6330-4B73-B0AB-E300E1228A06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71CD0-D1EE-47EB-BAB1-345977544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163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772816"/>
            <a:ext cx="6477000" cy="1828800"/>
          </a:xfrm>
        </p:spPr>
        <p:txBody>
          <a:bodyPr>
            <a:noAutofit/>
          </a:bodyPr>
          <a:lstStyle/>
          <a:p>
            <a:pPr algn="ctr"/>
            <a:r>
              <a:rPr lang="en-US" sz="6600" b="1" cap="none" dirty="0" smtClean="0"/>
              <a:t>Tools For Quality Assessment</a:t>
            </a:r>
            <a:endParaRPr lang="en-US" sz="6600" b="1" cap="none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5720" y="44291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Sultan Qaboos University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College of Education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ILT Department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2013</a:t>
            </a:r>
            <a:endParaRPr lang="ar-OM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E:\Pictures\SQ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53419"/>
            <a:ext cx="892831" cy="11139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771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3400" cy="4495800"/>
          </a:xfrm>
        </p:spPr>
        <p:txBody>
          <a:bodyPr/>
          <a:lstStyle/>
          <a:p>
            <a:pPr lvl="0"/>
            <a:r>
              <a:rPr lang="en-US" sz="2800" b="1" dirty="0">
                <a:solidFill>
                  <a:srgbClr val="C00000"/>
                </a:solidFill>
              </a:rPr>
              <a:t>Lack of training</a:t>
            </a:r>
            <a:r>
              <a:rPr lang="en-US" sz="2800" dirty="0"/>
              <a:t> (items 5 and 6) – 51 complaints.</a:t>
            </a:r>
          </a:p>
          <a:p>
            <a:pPr lvl="0"/>
            <a:r>
              <a:rPr lang="en-US" sz="2800" b="1" dirty="0">
                <a:solidFill>
                  <a:srgbClr val="C00000"/>
                </a:solidFill>
              </a:rPr>
              <a:t>Too few service center staff</a:t>
            </a:r>
            <a:r>
              <a:rPr lang="en-US" sz="2800" dirty="0">
                <a:solidFill>
                  <a:srgbClr val="C00000"/>
                </a:solidFill>
              </a:rPr>
              <a:t> </a:t>
            </a:r>
            <a:r>
              <a:rPr lang="en-US" sz="2800" dirty="0"/>
              <a:t>(items 1 and </a:t>
            </a:r>
            <a:r>
              <a:rPr lang="en-US" sz="2800" dirty="0" smtClean="0"/>
              <a:t>2</a:t>
            </a:r>
            <a:r>
              <a:rPr lang="en-US" sz="2800" dirty="0"/>
              <a:t>) – 21 complaints.</a:t>
            </a:r>
          </a:p>
          <a:p>
            <a:pPr lvl="0"/>
            <a:r>
              <a:rPr lang="en-US" sz="2800" b="1" dirty="0">
                <a:solidFill>
                  <a:srgbClr val="C00000"/>
                </a:solidFill>
              </a:rPr>
              <a:t>Poor organization and preparation</a:t>
            </a:r>
            <a:r>
              <a:rPr lang="en-US" sz="2800" dirty="0"/>
              <a:t> (items 3 and 4) – 6 complaints.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767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reto Analysis Exampl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92716"/>
            <a:ext cx="5256584" cy="6176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61194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/>
              <a:t>Fish-bone diagram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41325" indent="-441325">
              <a:buFont typeface="Wingdings" pitchFamily="2" charset="2"/>
              <a:buChar char="v"/>
            </a:pPr>
            <a:r>
              <a:rPr lang="en-US" sz="3600" dirty="0" smtClean="0"/>
              <a:t>It is a </a:t>
            </a:r>
            <a:r>
              <a:rPr lang="en-US" sz="3600" dirty="0" smtClean="0"/>
              <a:t>tool </a:t>
            </a:r>
            <a:r>
              <a:rPr lang="en-US" sz="3600" dirty="0" smtClean="0"/>
              <a:t>for a</a:t>
            </a:r>
            <a:r>
              <a:rPr lang="en-US" sz="3300" dirty="0" smtClean="0"/>
              <a:t>nalysis </a:t>
            </a:r>
            <a:r>
              <a:rPr lang="en-US" sz="3300" dirty="0" smtClean="0"/>
              <a:t>and open thinking in problem solving.</a:t>
            </a:r>
          </a:p>
          <a:p>
            <a:pPr marL="441325" indent="-441325">
              <a:buFont typeface="Wingdings" pitchFamily="2" charset="2"/>
              <a:buChar char="v"/>
            </a:pPr>
            <a:r>
              <a:rPr lang="en-US" sz="3600" dirty="0" smtClean="0"/>
              <a:t>Useful in organizing ideas during and after a brainstorming session .</a:t>
            </a:r>
          </a:p>
          <a:p>
            <a:pPr>
              <a:buFont typeface="Wingdings" pitchFamily="2" charset="2"/>
              <a:buChar char="v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490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76306" y="1444124"/>
            <a:ext cx="6555955" cy="526755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1577" tIns="45789" rIns="91577" bIns="45789"/>
          <a:lstStyle/>
          <a:p>
            <a:r>
              <a:rPr lang="en-US"/>
              <a:t>Performance Assessment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9179" y="839755"/>
            <a:ext cx="4343082" cy="680711"/>
          </a:xfrm>
        </p:spPr>
        <p:txBody>
          <a:bodyPr lIns="91577" tIns="45789" rIns="91577" bIns="45789"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chemeClr val="folHlink"/>
                </a:solidFill>
              </a:rPr>
              <a:t>Fishbone Diagram</a:t>
            </a:r>
          </a:p>
        </p:txBody>
      </p:sp>
      <p:sp>
        <p:nvSpPr>
          <p:cNvPr id="148485" name="Line 5"/>
          <p:cNvSpPr>
            <a:spLocks noChangeShapeType="1"/>
          </p:cNvSpPr>
          <p:nvPr/>
        </p:nvSpPr>
        <p:spPr bwMode="auto">
          <a:xfrm>
            <a:off x="76306" y="4195595"/>
            <a:ext cx="6562314" cy="318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6638621" y="3511703"/>
            <a:ext cx="2060261" cy="14504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949614" y="1876176"/>
            <a:ext cx="2132270" cy="3669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 anchor="ctr">
            <a:spAutoFit/>
          </a:bodyPr>
          <a:lstStyle/>
          <a:p>
            <a:pPr algn="ctr" eaLnBrk="0" hangingPunct="0"/>
            <a:r>
              <a:rPr lang="en-US" b="1" u="sng" dirty="0">
                <a:solidFill>
                  <a:srgbClr val="FF0000"/>
                </a:solidFill>
                <a:latin typeface="Arial Narrow" pitchFamily="34" charset="0"/>
              </a:rPr>
              <a:t>Skills and Knowledge</a:t>
            </a:r>
          </a:p>
        </p:txBody>
      </p:sp>
      <p:sp>
        <p:nvSpPr>
          <p:cNvPr id="148488" name="Line 8"/>
          <p:cNvSpPr>
            <a:spLocks noChangeShapeType="1"/>
          </p:cNvSpPr>
          <p:nvPr/>
        </p:nvSpPr>
        <p:spPr bwMode="auto">
          <a:xfrm flipH="1">
            <a:off x="839366" y="3129996"/>
            <a:ext cx="22096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 flipH="1">
            <a:off x="1602426" y="3740727"/>
            <a:ext cx="205708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3672889" y="1876176"/>
            <a:ext cx="1340386" cy="3669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 anchor="ctr">
            <a:spAutoFit/>
          </a:bodyPr>
          <a:lstStyle/>
          <a:p>
            <a:pPr algn="ctr" eaLnBrk="0" hangingPunct="0"/>
            <a:r>
              <a:rPr lang="en-US" b="1" u="sng" dirty="0">
                <a:solidFill>
                  <a:srgbClr val="FF0000"/>
                </a:solidFill>
                <a:latin typeface="Arial Narrow" pitchFamily="34" charset="0"/>
              </a:rPr>
              <a:t>Environment</a:t>
            </a:r>
          </a:p>
        </p:txBody>
      </p:sp>
      <p:sp>
        <p:nvSpPr>
          <p:cNvPr id="148491" name="Line 11"/>
          <p:cNvSpPr>
            <a:spLocks noChangeShapeType="1"/>
          </p:cNvSpPr>
          <p:nvPr/>
        </p:nvSpPr>
        <p:spPr bwMode="auto">
          <a:xfrm flipH="1">
            <a:off x="3586381" y="3435362"/>
            <a:ext cx="198395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3832016" y="6154473"/>
            <a:ext cx="1111156" cy="3669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 anchor="ctr">
            <a:spAutoFit/>
          </a:bodyPr>
          <a:lstStyle/>
          <a:p>
            <a:pPr algn="ctr" eaLnBrk="0" hangingPunct="0"/>
            <a:r>
              <a:rPr lang="en-US" b="1" u="sng" dirty="0">
                <a:solidFill>
                  <a:srgbClr val="FF0000"/>
                </a:solidFill>
                <a:latin typeface="Arial Narrow" pitchFamily="34" charset="0"/>
              </a:rPr>
              <a:t>Incentives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1536405" y="6154473"/>
            <a:ext cx="1128790" cy="3669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 anchor="ctr">
            <a:spAutoFit/>
          </a:bodyPr>
          <a:lstStyle/>
          <a:p>
            <a:pPr algn="ctr" eaLnBrk="0" hangingPunct="0"/>
            <a:r>
              <a:rPr lang="en-US" b="1" u="sng" dirty="0">
                <a:solidFill>
                  <a:srgbClr val="FF0000"/>
                </a:solidFill>
                <a:latin typeface="Arial Narrow" pitchFamily="34" charset="0"/>
              </a:rPr>
              <a:t>Motivation</a:t>
            </a: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 flipH="1">
            <a:off x="3738994" y="5114872"/>
            <a:ext cx="159924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 flipH="1">
            <a:off x="1373508" y="4809506"/>
            <a:ext cx="2133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8496" name="Line 16"/>
          <p:cNvSpPr>
            <a:spLocks noChangeShapeType="1"/>
          </p:cNvSpPr>
          <p:nvPr/>
        </p:nvSpPr>
        <p:spPr bwMode="auto">
          <a:xfrm flipH="1">
            <a:off x="610448" y="5725603"/>
            <a:ext cx="198077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H="1" flipV="1">
            <a:off x="2212873" y="2287060"/>
            <a:ext cx="1907650" cy="1908534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8498" name="Line 18"/>
          <p:cNvSpPr>
            <a:spLocks noChangeShapeType="1"/>
          </p:cNvSpPr>
          <p:nvPr/>
        </p:nvSpPr>
        <p:spPr bwMode="auto">
          <a:xfrm flipH="1" flipV="1">
            <a:off x="4425747" y="2287060"/>
            <a:ext cx="1907650" cy="1908534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8499" name="Line 19"/>
          <p:cNvSpPr>
            <a:spLocks noChangeShapeType="1"/>
          </p:cNvSpPr>
          <p:nvPr/>
        </p:nvSpPr>
        <p:spPr bwMode="auto">
          <a:xfrm flipH="1">
            <a:off x="2212873" y="4198776"/>
            <a:ext cx="1907650" cy="1908534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8500" name="Line 20"/>
          <p:cNvSpPr>
            <a:spLocks noChangeShapeType="1"/>
          </p:cNvSpPr>
          <p:nvPr/>
        </p:nvSpPr>
        <p:spPr bwMode="auto">
          <a:xfrm flipH="1">
            <a:off x="4425747" y="4198776"/>
            <a:ext cx="1907650" cy="1908534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8501" name="Line 21"/>
          <p:cNvSpPr>
            <a:spLocks noChangeShapeType="1"/>
          </p:cNvSpPr>
          <p:nvPr/>
        </p:nvSpPr>
        <p:spPr bwMode="auto">
          <a:xfrm flipH="1">
            <a:off x="3052239" y="2900972"/>
            <a:ext cx="198395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915816" y="1372706"/>
            <a:ext cx="9460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Causes</a:t>
            </a:r>
            <a:endParaRPr lang="en-US" sz="2000" b="1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577" tIns="45789" rIns="91577" bIns="45789"/>
          <a:lstStyle/>
          <a:p>
            <a:r>
              <a:rPr lang="en-US"/>
              <a:t>Performance Assessment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9179" y="839755"/>
            <a:ext cx="4343082" cy="680711"/>
          </a:xfrm>
        </p:spPr>
        <p:txBody>
          <a:bodyPr lIns="91577" tIns="45789" rIns="91577" bIns="45789"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chemeClr val="folHlink"/>
                </a:solidFill>
              </a:rPr>
              <a:t>Fishbone Diagram</a:t>
            </a:r>
          </a:p>
        </p:txBody>
      </p:sp>
      <p:sp>
        <p:nvSpPr>
          <p:cNvPr id="142341" name="Line 5"/>
          <p:cNvSpPr>
            <a:spLocks noChangeShapeType="1"/>
          </p:cNvSpPr>
          <p:nvPr/>
        </p:nvSpPr>
        <p:spPr bwMode="auto">
          <a:xfrm>
            <a:off x="76306" y="4195595"/>
            <a:ext cx="6562314" cy="318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6638621" y="3511703"/>
            <a:ext cx="2060261" cy="14504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142343" name="Rectangle 7"/>
          <p:cNvSpPr>
            <a:spLocks noChangeArrowheads="1"/>
          </p:cNvSpPr>
          <p:nvPr/>
        </p:nvSpPr>
        <p:spPr bwMode="auto">
          <a:xfrm>
            <a:off x="6933643" y="3859330"/>
            <a:ext cx="1468626" cy="643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 anchor="ctr">
            <a:spAutoFit/>
          </a:bodyPr>
          <a:lstStyle/>
          <a:p>
            <a:pPr algn="ctr" eaLnBrk="0" hangingPunct="0"/>
            <a:r>
              <a:rPr lang="en-US">
                <a:latin typeface="Arial Narrow" pitchFamily="34" charset="0"/>
              </a:rPr>
              <a:t>High Employee</a:t>
            </a:r>
          </a:p>
          <a:p>
            <a:pPr algn="ctr" eaLnBrk="0" hangingPunct="0"/>
            <a:r>
              <a:rPr lang="en-US">
                <a:latin typeface="Arial Narrow" pitchFamily="34" charset="0"/>
              </a:rPr>
              <a:t>Turnover</a:t>
            </a: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949614" y="1876176"/>
            <a:ext cx="2132270" cy="3669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 anchor="ctr">
            <a:spAutoFit/>
          </a:bodyPr>
          <a:lstStyle/>
          <a:p>
            <a:pPr algn="ctr" eaLnBrk="0" hangingPunct="0"/>
            <a:r>
              <a:rPr lang="en-US" b="1" u="sng">
                <a:solidFill>
                  <a:schemeClr val="hlink"/>
                </a:solidFill>
                <a:latin typeface="Arial Narrow" pitchFamily="34" charset="0"/>
              </a:rPr>
              <a:t>Skills and Knowledge</a:t>
            </a:r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 flipH="1">
            <a:off x="839366" y="3129996"/>
            <a:ext cx="22096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462174" y="2592864"/>
            <a:ext cx="2371118" cy="520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 anchor="ctr">
            <a:spAutoFit/>
          </a:bodyPr>
          <a:lstStyle/>
          <a:p>
            <a:pPr algn="ctr" eaLnBrk="0" hangingPunct="0"/>
            <a:r>
              <a:rPr lang="en-US" sz="1400" dirty="0">
                <a:latin typeface="Arial" charset="0"/>
              </a:rPr>
              <a:t>Don’t understand </a:t>
            </a:r>
          </a:p>
          <a:p>
            <a:pPr algn="ctr" eaLnBrk="0" hangingPunct="0"/>
            <a:r>
              <a:rPr lang="en-US" sz="1400" dirty="0">
                <a:latin typeface="Arial" charset="0"/>
              </a:rPr>
              <a:t>changing work environment</a:t>
            </a:r>
          </a:p>
        </p:txBody>
      </p:sp>
      <p:sp>
        <p:nvSpPr>
          <p:cNvPr id="142347" name="Line 11"/>
          <p:cNvSpPr>
            <a:spLocks noChangeShapeType="1"/>
          </p:cNvSpPr>
          <p:nvPr/>
        </p:nvSpPr>
        <p:spPr bwMode="auto">
          <a:xfrm flipH="1">
            <a:off x="1602426" y="3740727"/>
            <a:ext cx="205708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1700755" y="3459228"/>
            <a:ext cx="1556792" cy="3053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 anchor="ctr">
            <a:spAutoFit/>
          </a:bodyPr>
          <a:lstStyle/>
          <a:p>
            <a:pPr algn="ctr" eaLnBrk="0" hangingPunct="0"/>
            <a:r>
              <a:rPr lang="en-US" sz="1400" dirty="0">
                <a:latin typeface="Arial" charset="0"/>
              </a:rPr>
              <a:t>Resisting change</a:t>
            </a: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3672889" y="1876176"/>
            <a:ext cx="1340386" cy="3669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 anchor="ctr">
            <a:spAutoFit/>
          </a:bodyPr>
          <a:lstStyle/>
          <a:p>
            <a:pPr algn="ctr" eaLnBrk="0" hangingPunct="0"/>
            <a:r>
              <a:rPr lang="en-US" b="1" u="sng">
                <a:solidFill>
                  <a:schemeClr val="hlink"/>
                </a:solidFill>
                <a:latin typeface="Arial Narrow" pitchFamily="34" charset="0"/>
              </a:rPr>
              <a:t>Environment</a:t>
            </a:r>
          </a:p>
        </p:txBody>
      </p:sp>
      <p:sp>
        <p:nvSpPr>
          <p:cNvPr id="142350" name="Line 14"/>
          <p:cNvSpPr>
            <a:spLocks noChangeShapeType="1"/>
          </p:cNvSpPr>
          <p:nvPr/>
        </p:nvSpPr>
        <p:spPr bwMode="auto">
          <a:xfrm flipH="1">
            <a:off x="3586381" y="3435362"/>
            <a:ext cx="198395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2351" name="Rectangle 15"/>
          <p:cNvSpPr>
            <a:spLocks noChangeArrowheads="1"/>
          </p:cNvSpPr>
          <p:nvPr/>
        </p:nvSpPr>
        <p:spPr bwMode="auto">
          <a:xfrm>
            <a:off x="4035861" y="3128416"/>
            <a:ext cx="908537" cy="3053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 anchor="ctr">
            <a:spAutoFit/>
          </a:bodyPr>
          <a:lstStyle/>
          <a:p>
            <a:pPr algn="ctr" eaLnBrk="0" hangingPunct="0"/>
            <a:r>
              <a:rPr lang="en-US" sz="1400" dirty="0">
                <a:latin typeface="Arial" charset="0"/>
              </a:rPr>
              <a:t>Too loud </a:t>
            </a:r>
          </a:p>
        </p:txBody>
      </p:sp>
      <p:sp>
        <p:nvSpPr>
          <p:cNvPr id="142352" name="Rectangle 16"/>
          <p:cNvSpPr>
            <a:spLocks noChangeArrowheads="1"/>
          </p:cNvSpPr>
          <p:nvPr/>
        </p:nvSpPr>
        <p:spPr bwMode="auto">
          <a:xfrm>
            <a:off x="3832016" y="6154473"/>
            <a:ext cx="1111156" cy="3669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 anchor="ctr">
            <a:spAutoFit/>
          </a:bodyPr>
          <a:lstStyle/>
          <a:p>
            <a:pPr algn="ctr" eaLnBrk="0" hangingPunct="0"/>
            <a:r>
              <a:rPr lang="en-US" b="1" u="sng">
                <a:solidFill>
                  <a:schemeClr val="hlink"/>
                </a:solidFill>
                <a:latin typeface="Arial Narrow" pitchFamily="34" charset="0"/>
              </a:rPr>
              <a:t>Incentives</a:t>
            </a:r>
          </a:p>
        </p:txBody>
      </p:sp>
      <p:sp>
        <p:nvSpPr>
          <p:cNvPr id="142353" name="Rectangle 17"/>
          <p:cNvSpPr>
            <a:spLocks noChangeArrowheads="1"/>
          </p:cNvSpPr>
          <p:nvPr/>
        </p:nvSpPr>
        <p:spPr bwMode="auto">
          <a:xfrm>
            <a:off x="1536405" y="6154473"/>
            <a:ext cx="1128790" cy="3669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 anchor="ctr">
            <a:spAutoFit/>
          </a:bodyPr>
          <a:lstStyle/>
          <a:p>
            <a:pPr algn="ctr" eaLnBrk="0" hangingPunct="0"/>
            <a:r>
              <a:rPr lang="en-US" b="1" u="sng">
                <a:solidFill>
                  <a:schemeClr val="hlink"/>
                </a:solidFill>
                <a:latin typeface="Arial Narrow" pitchFamily="34" charset="0"/>
              </a:rPr>
              <a:t>Motivation</a:t>
            </a:r>
          </a:p>
        </p:txBody>
      </p:sp>
      <p:sp>
        <p:nvSpPr>
          <p:cNvPr id="142354" name="Line 18"/>
          <p:cNvSpPr>
            <a:spLocks noChangeShapeType="1"/>
          </p:cNvSpPr>
          <p:nvPr/>
        </p:nvSpPr>
        <p:spPr bwMode="auto">
          <a:xfrm flipH="1">
            <a:off x="3738994" y="5114872"/>
            <a:ext cx="159924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2355" name="Line 19"/>
          <p:cNvSpPr>
            <a:spLocks noChangeShapeType="1"/>
          </p:cNvSpPr>
          <p:nvPr/>
        </p:nvSpPr>
        <p:spPr bwMode="auto">
          <a:xfrm flipH="1">
            <a:off x="1373508" y="4809506"/>
            <a:ext cx="2133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1518457" y="4349222"/>
            <a:ext cx="1814875" cy="456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 anchor="ctr"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en-US" sz="1400" dirty="0">
                <a:latin typeface="Arial" charset="0"/>
              </a:rPr>
              <a:t>New Procedures are</a:t>
            </a:r>
          </a:p>
          <a:p>
            <a:pPr algn="ctr" eaLnBrk="0" hangingPunct="0"/>
            <a:r>
              <a:rPr lang="en-US" sz="1400" dirty="0">
                <a:latin typeface="Arial" charset="0"/>
              </a:rPr>
              <a:t>not well defined </a:t>
            </a:r>
          </a:p>
        </p:txBody>
      </p:sp>
      <p:sp>
        <p:nvSpPr>
          <p:cNvPr id="142357" name="Line 21"/>
          <p:cNvSpPr>
            <a:spLocks noChangeShapeType="1"/>
          </p:cNvSpPr>
          <p:nvPr/>
        </p:nvSpPr>
        <p:spPr bwMode="auto">
          <a:xfrm flipH="1">
            <a:off x="610448" y="5725603"/>
            <a:ext cx="198077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-11749" y="5342315"/>
            <a:ext cx="2800721" cy="3053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 anchor="ctr">
            <a:spAutoFit/>
          </a:bodyPr>
          <a:lstStyle/>
          <a:p>
            <a:pPr algn="ctr" eaLnBrk="0" hangingPunct="0"/>
            <a:r>
              <a:rPr lang="en-US" sz="1400" dirty="0">
                <a:latin typeface="Arial" charset="0"/>
              </a:rPr>
              <a:t>Lack of available training classes</a:t>
            </a:r>
          </a:p>
        </p:txBody>
      </p:sp>
      <p:sp>
        <p:nvSpPr>
          <p:cNvPr id="142359" name="Line 23"/>
          <p:cNvSpPr>
            <a:spLocks noChangeShapeType="1"/>
          </p:cNvSpPr>
          <p:nvPr/>
        </p:nvSpPr>
        <p:spPr bwMode="auto">
          <a:xfrm flipH="1" flipV="1">
            <a:off x="2212873" y="2287060"/>
            <a:ext cx="1907650" cy="1908534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2360" name="Line 24"/>
          <p:cNvSpPr>
            <a:spLocks noChangeShapeType="1"/>
          </p:cNvSpPr>
          <p:nvPr/>
        </p:nvSpPr>
        <p:spPr bwMode="auto">
          <a:xfrm flipH="1" flipV="1">
            <a:off x="4425747" y="2287060"/>
            <a:ext cx="1907650" cy="1908534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2361" name="Line 25"/>
          <p:cNvSpPr>
            <a:spLocks noChangeShapeType="1"/>
          </p:cNvSpPr>
          <p:nvPr/>
        </p:nvSpPr>
        <p:spPr bwMode="auto">
          <a:xfrm flipH="1">
            <a:off x="2212873" y="4198776"/>
            <a:ext cx="1907650" cy="1908534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2362" name="Line 26"/>
          <p:cNvSpPr>
            <a:spLocks noChangeShapeType="1"/>
          </p:cNvSpPr>
          <p:nvPr/>
        </p:nvSpPr>
        <p:spPr bwMode="auto">
          <a:xfrm flipH="1">
            <a:off x="4425747" y="4198776"/>
            <a:ext cx="1907650" cy="1908534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3577317" y="4577740"/>
            <a:ext cx="2153109" cy="520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 anchor="ctr">
            <a:spAutoFit/>
          </a:bodyPr>
          <a:lstStyle/>
          <a:p>
            <a:pPr algn="ctr" eaLnBrk="0" hangingPunct="0"/>
            <a:r>
              <a:rPr lang="en-US" sz="1400" dirty="0">
                <a:latin typeface="Arial" charset="0"/>
              </a:rPr>
              <a:t>Current incentive system</a:t>
            </a:r>
          </a:p>
          <a:p>
            <a:pPr algn="ctr" eaLnBrk="0" hangingPunct="0"/>
            <a:r>
              <a:rPr lang="en-US" sz="1400" dirty="0">
                <a:latin typeface="Arial" charset="0"/>
              </a:rPr>
              <a:t> is not working</a:t>
            </a:r>
          </a:p>
        </p:txBody>
      </p:sp>
      <p:sp>
        <p:nvSpPr>
          <p:cNvPr id="142364" name="Rectangle 28"/>
          <p:cNvSpPr>
            <a:spLocks noChangeArrowheads="1"/>
          </p:cNvSpPr>
          <p:nvPr/>
        </p:nvSpPr>
        <p:spPr bwMode="auto">
          <a:xfrm>
            <a:off x="3450798" y="2594026"/>
            <a:ext cx="1258376" cy="3053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 anchor="ctr">
            <a:spAutoFit/>
          </a:bodyPr>
          <a:lstStyle/>
          <a:p>
            <a:pPr algn="ctr" eaLnBrk="0" hangingPunct="0"/>
            <a:r>
              <a:rPr lang="en-US" sz="1400" dirty="0">
                <a:latin typeface="Arial" charset="0"/>
              </a:rPr>
              <a:t>Very chaotic  </a:t>
            </a:r>
          </a:p>
        </p:txBody>
      </p:sp>
      <p:sp>
        <p:nvSpPr>
          <p:cNvPr id="142365" name="Line 29"/>
          <p:cNvSpPr>
            <a:spLocks noChangeShapeType="1"/>
          </p:cNvSpPr>
          <p:nvPr/>
        </p:nvSpPr>
        <p:spPr bwMode="auto">
          <a:xfrm flipH="1">
            <a:off x="3052239" y="2900972"/>
            <a:ext cx="198395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915816" y="1484784"/>
            <a:ext cx="9460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Causes</a:t>
            </a:r>
            <a:endParaRPr lang="en-US" sz="2000" b="1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" y="864096"/>
            <a:ext cx="9144508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1907704" y="116632"/>
            <a:ext cx="5616624" cy="461665"/>
            <a:chOff x="3131840" y="6279703"/>
            <a:chExt cx="5616624" cy="461665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1840" y="6369893"/>
              <a:ext cx="263842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5940152" y="6279703"/>
              <a:ext cx="2808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Quality in education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835696" y="72008"/>
            <a:ext cx="5544616" cy="620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81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32656"/>
            <a:ext cx="8441432" cy="643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544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/>
              <a:t>Scatter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5250" indent="0" algn="just">
              <a:buNone/>
            </a:pPr>
            <a:r>
              <a:rPr lang="en-US" dirty="0"/>
              <a:t>The scatter diagram is a method to determine the relationship between the cause and effect in a pictorial manner. </a:t>
            </a:r>
            <a:endParaRPr lang="en-US" dirty="0" smtClean="0"/>
          </a:p>
          <a:p>
            <a:pPr marL="95250" indent="0" algn="just">
              <a:buNone/>
            </a:pPr>
            <a:endParaRPr lang="en-US" dirty="0" smtClean="0"/>
          </a:p>
          <a:p>
            <a:pPr marL="95250" indent="0" algn="just">
              <a:buNone/>
            </a:pPr>
            <a:r>
              <a:rPr lang="en-US" dirty="0" smtClean="0"/>
              <a:t>Scatter </a:t>
            </a:r>
            <a:r>
              <a:rPr lang="en-US" dirty="0"/>
              <a:t>diagram show pattern of association or otherwise of two </a:t>
            </a:r>
            <a:r>
              <a:rPr lang="en-US" dirty="0" smtClean="0"/>
              <a:t>variables/parameters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46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 Diagram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70269"/>
            <a:ext cx="7704856" cy="5287731"/>
          </a:xfrm>
        </p:spPr>
      </p:pic>
    </p:spTree>
    <p:extLst>
      <p:ext uri="{BB962C8B-B14F-4D97-AF65-F5344CB8AC3E}">
        <p14:creationId xmlns:p14="http://schemas.microsoft.com/office/powerpoint/2010/main" xmlns="" val="400770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 smtClean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153400" cy="44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It is one of the most fundamental processes of generating ideas and solutions for problem solving.</a:t>
            </a:r>
          </a:p>
          <a:p>
            <a:r>
              <a:rPr lang="en-US" dirty="0" smtClean="0"/>
              <a:t>It can be used for all the tools discussed above to generate ideas for assuring quality.</a:t>
            </a:r>
          </a:p>
          <a:p>
            <a:r>
              <a:rPr lang="en-US" sz="2600" dirty="0" smtClean="0"/>
              <a:t>Rules may be followed during the </a:t>
            </a:r>
            <a:r>
              <a:rPr lang="en-US" sz="3000" dirty="0" smtClean="0"/>
              <a:t>brainstorming session</a:t>
            </a:r>
            <a:r>
              <a:rPr lang="en-US" sz="2600" dirty="0" smtClean="0"/>
              <a:t>:</a:t>
            </a:r>
          </a:p>
          <a:p>
            <a:pPr lvl="1"/>
            <a:r>
              <a:rPr lang="en-US" sz="2400" dirty="0" smtClean="0"/>
              <a:t>Be clear about the topic of brainstorming</a:t>
            </a:r>
          </a:p>
          <a:p>
            <a:pPr lvl="1"/>
            <a:r>
              <a:rPr lang="en-US" sz="2400" dirty="0" smtClean="0"/>
              <a:t>List all ideas a they are expressed </a:t>
            </a:r>
          </a:p>
          <a:p>
            <a:pPr lvl="1"/>
            <a:r>
              <a:rPr lang="en-US" sz="2400" dirty="0" smtClean="0"/>
              <a:t>Wild ideas are welcome </a:t>
            </a:r>
          </a:p>
          <a:p>
            <a:pPr lvl="1"/>
            <a:r>
              <a:rPr lang="en-US" sz="2400" dirty="0" smtClean="0"/>
              <a:t>Do not criticize people’s ideas</a:t>
            </a:r>
          </a:p>
          <a:p>
            <a:pPr lvl="1"/>
            <a:r>
              <a:rPr lang="en-US" sz="2400" dirty="0" smtClean="0"/>
              <a:t>Build on ideas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55226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Outline</a:t>
            </a:r>
            <a:endParaRPr lang="en-US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15842165"/>
              </p:ext>
            </p:extLst>
          </p:nvPr>
        </p:nvGraphicFramePr>
        <p:xfrm>
          <a:off x="971600" y="1628800"/>
          <a:ext cx="7128792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154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1. Process </a:t>
            </a:r>
            <a:r>
              <a:rPr lang="en-US" dirty="0"/>
              <a:t>flow </a:t>
            </a:r>
            <a:r>
              <a:rPr lang="en-US" dirty="0" smtClean="0"/>
              <a:t>chart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r>
              <a:rPr lang="en-US" sz="2800" dirty="0"/>
              <a:t>A flow chart is </a:t>
            </a:r>
            <a:r>
              <a:rPr lang="en-US" sz="2800" dirty="0">
                <a:hlinkClick r:id="rId2" action="ppaction://hlinksldjump"/>
              </a:rPr>
              <a:t>symbolic representation </a:t>
            </a:r>
            <a:r>
              <a:rPr lang="en-US" sz="2800" dirty="0"/>
              <a:t>of stages in a </a:t>
            </a:r>
            <a:r>
              <a:rPr lang="en-US" sz="2800" dirty="0" smtClean="0"/>
              <a:t>process.</a:t>
            </a:r>
          </a:p>
          <a:p>
            <a:r>
              <a:rPr lang="en-US" sz="2800" dirty="0" smtClean="0"/>
              <a:t>It </a:t>
            </a:r>
            <a:r>
              <a:rPr lang="en-US" sz="2800" dirty="0"/>
              <a:t>records the series of activates and </a:t>
            </a:r>
            <a:r>
              <a:rPr lang="en-US" sz="2800" dirty="0" smtClean="0"/>
              <a:t>events </a:t>
            </a:r>
            <a:r>
              <a:rPr lang="en-US" sz="2800" dirty="0"/>
              <a:t>in a </a:t>
            </a:r>
            <a:r>
              <a:rPr lang="en-US" sz="2800" dirty="0" smtClean="0"/>
              <a:t>process  </a:t>
            </a:r>
            <a:r>
              <a:rPr lang="en-US" sz="2800" dirty="0"/>
              <a:t>in such away </a:t>
            </a:r>
            <a:r>
              <a:rPr lang="en-US" sz="2800" dirty="0" smtClean="0"/>
              <a:t>that </a:t>
            </a:r>
            <a:r>
              <a:rPr lang="en-US" sz="2800" dirty="0" smtClean="0"/>
              <a:t>communication </a:t>
            </a:r>
            <a:r>
              <a:rPr lang="en-US" sz="2800" dirty="0"/>
              <a:t>becomes instant and clear.</a:t>
            </a:r>
            <a:br>
              <a:rPr lang="en-US" sz="2800" dirty="0"/>
            </a:br>
            <a:endParaRPr lang="en-US" sz="2800" dirty="0" smtClean="0"/>
          </a:p>
          <a:p>
            <a:r>
              <a:rPr lang="en-US" sz="2800" dirty="0" smtClean="0"/>
              <a:t>It </a:t>
            </a:r>
            <a:r>
              <a:rPr lang="en-US" sz="2800" dirty="0" smtClean="0"/>
              <a:t>useful when </a:t>
            </a:r>
            <a:r>
              <a:rPr lang="en-US" sz="2800" dirty="0"/>
              <a:t>a problem needs systematic approach.</a:t>
            </a:r>
            <a:br>
              <a:rPr lang="en-US" sz="2800" dirty="0"/>
            </a:br>
            <a:endParaRPr lang="en-US" sz="2800" dirty="0" smtClean="0"/>
          </a:p>
          <a:p>
            <a:r>
              <a:rPr lang="en-US" sz="2800" dirty="0" smtClean="0"/>
              <a:t>It </a:t>
            </a:r>
            <a:r>
              <a:rPr lang="en-US" sz="2800" dirty="0" smtClean="0"/>
              <a:t>help to </a:t>
            </a:r>
            <a:r>
              <a:rPr lang="en-US" sz="2800" dirty="0" smtClean="0"/>
              <a:t>identify </a:t>
            </a:r>
            <a:r>
              <a:rPr lang="en-US" sz="2800" dirty="0" smtClean="0"/>
              <a:t>critical steps and </a:t>
            </a:r>
            <a:r>
              <a:rPr lang="en-US" sz="2800" dirty="0" smtClean="0"/>
              <a:t>also </a:t>
            </a:r>
            <a:r>
              <a:rPr lang="en-US" sz="2800" dirty="0" smtClean="0"/>
              <a:t>ensuring </a:t>
            </a:r>
            <a:r>
              <a:rPr lang="en-US" sz="2800" dirty="0"/>
              <a:t>that all steps are carried without fail making </a:t>
            </a:r>
            <a:r>
              <a:rPr lang="en-US" sz="2800" dirty="0" smtClean="0"/>
              <a:t>it </a:t>
            </a:r>
            <a:r>
              <a:rPr lang="en-US" sz="2800" dirty="0"/>
              <a:t>error free ensuring quality</a:t>
            </a:r>
            <a:r>
              <a:rPr lang="en-US" sz="28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68460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8937446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810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Graphs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Tools to present information in a concise and graphical manner.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are different </a:t>
            </a:r>
            <a:r>
              <a:rPr lang="en-US" dirty="0" smtClean="0"/>
              <a:t>types of </a:t>
            </a:r>
            <a:r>
              <a:rPr lang="en-US" dirty="0" smtClean="0"/>
              <a:t>graphs to represent data: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- Line </a:t>
            </a:r>
            <a:r>
              <a:rPr lang="en-US" dirty="0" smtClean="0"/>
              <a:t>diagram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Histograms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Pie charts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995936" y="3789040"/>
            <a:ext cx="4638675" cy="2829272"/>
            <a:chOff x="3995936" y="3789040"/>
            <a:chExt cx="4638675" cy="282927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95936" y="3789040"/>
              <a:ext cx="4638675" cy="2476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8144" y="6237312"/>
              <a:ext cx="1476375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8"/>
          <p:cNvGrpSpPr/>
          <p:nvPr/>
        </p:nvGrpSpPr>
        <p:grpSpPr>
          <a:xfrm>
            <a:off x="3923928" y="4005064"/>
            <a:ext cx="4467225" cy="2672730"/>
            <a:chOff x="3995936" y="0"/>
            <a:chExt cx="4467225" cy="267273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95936" y="0"/>
              <a:ext cx="4467225" cy="2352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40152" y="2348880"/>
              <a:ext cx="1114425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0" name="Chart 9"/>
          <p:cNvGraphicFramePr/>
          <p:nvPr/>
        </p:nvGraphicFramePr>
        <p:xfrm>
          <a:off x="4427984" y="3933056"/>
          <a:ext cx="417646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91826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Line Graph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628800"/>
            <a:ext cx="7272808" cy="4781128"/>
          </a:xfrm>
        </p:spPr>
      </p:pic>
    </p:spTree>
    <p:extLst>
      <p:ext uri="{BB962C8B-B14F-4D97-AF65-F5344CB8AC3E}">
        <p14:creationId xmlns:p14="http://schemas.microsoft.com/office/powerpoint/2010/main" xmlns="" val="31594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Pareto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8352928" cy="4495800"/>
          </a:xfrm>
        </p:spPr>
        <p:txBody>
          <a:bodyPr/>
          <a:lstStyle/>
          <a:p>
            <a:r>
              <a:rPr lang="en-US" dirty="0" smtClean="0"/>
              <a:t>A tool used to prioritize problems for solutions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used </a:t>
            </a:r>
            <a:r>
              <a:rPr lang="en-US" dirty="0" err="1" smtClean="0"/>
              <a:t>pareto</a:t>
            </a:r>
            <a:r>
              <a:rPr lang="en-US" dirty="0" smtClean="0"/>
              <a:t> principle (known as the “</a:t>
            </a:r>
            <a:r>
              <a:rPr lang="en-US" dirty="0" smtClean="0"/>
              <a:t>80-20 Rule”).  </a:t>
            </a:r>
            <a:r>
              <a:rPr lang="en-US" dirty="0" smtClean="0"/>
              <a:t>The </a:t>
            </a:r>
            <a:r>
              <a:rPr lang="en-US" dirty="0" smtClean="0"/>
              <a:t>idea behind that </a:t>
            </a:r>
            <a:r>
              <a:rPr lang="en-US" dirty="0" smtClean="0"/>
              <a:t>is, by focusing on the </a:t>
            </a:r>
            <a:r>
              <a:rPr lang="en-US" dirty="0" smtClean="0"/>
              <a:t>20</a:t>
            </a:r>
            <a:r>
              <a:rPr lang="en-US" dirty="0" smtClean="0"/>
              <a:t>%, we can improve 80</a:t>
            </a:r>
            <a:r>
              <a:rPr lang="en-US" dirty="0" smtClean="0"/>
              <a:t>% of </a:t>
            </a:r>
            <a:r>
              <a:rPr lang="en-US" dirty="0" smtClean="0"/>
              <a:t>results.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422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3400" cy="4495800"/>
          </a:xfrm>
        </p:spPr>
        <p:txBody>
          <a:bodyPr/>
          <a:lstStyle/>
          <a:p>
            <a:r>
              <a:rPr lang="en-US" dirty="0"/>
              <a:t>Jack has taken over a failing service center, with a host of problems that need resolving. His objective is to increase overall customer satisfaction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He decides to score each problem by the number of complaints that the center has received for each 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953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47492292"/>
              </p:ext>
            </p:extLst>
          </p:nvPr>
        </p:nvGraphicFramePr>
        <p:xfrm>
          <a:off x="323527" y="1628801"/>
          <a:ext cx="8297417" cy="50326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29742"/>
                <a:gridCol w="2904096"/>
                <a:gridCol w="2904096"/>
                <a:gridCol w="1659483"/>
              </a:tblGrid>
              <a:tr h="57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#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Problem (Step 1)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Cause (Step 2)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Score 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(Step 3)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</a:tr>
              <a:tr h="57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Phones aren't answered quickly enough.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Too few service center staff.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</a:tr>
              <a:tr h="57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Staff seem distracted and under pressure.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Too few service center staff.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</a:tr>
              <a:tr h="828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Engineers don't appear to be well organized. They need second visits to bring extra parts.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Poor organization and preparation.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</a:tr>
              <a:tr h="1085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Engineers don't know what time they'll arrive. This means that customers may have to be in all day for an engineer to visit.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Poor organization and preparation.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</a:tr>
              <a:tr h="57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Service center staff don't always seem to know what they're doing.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Lack of training.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</a:tr>
              <a:tr h="828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When engineers visit, the customer finds that the problem could have been solved over the phone.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Lack of training.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504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824</TotalTime>
  <Words>544</Words>
  <Application>Microsoft Office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Median</vt:lpstr>
      <vt:lpstr>Office Theme</vt:lpstr>
      <vt:lpstr>Tools For Quality Assessment</vt:lpstr>
      <vt:lpstr>Outline</vt:lpstr>
      <vt:lpstr>1. Process flow chart </vt:lpstr>
      <vt:lpstr>Slide 4</vt:lpstr>
      <vt:lpstr>2. Graphs</vt:lpstr>
      <vt:lpstr>Ex. Line Graph</vt:lpstr>
      <vt:lpstr>3. Pareto Analysis</vt:lpstr>
      <vt:lpstr>Example</vt:lpstr>
      <vt:lpstr>Slide 9</vt:lpstr>
      <vt:lpstr>Slide 10</vt:lpstr>
      <vt:lpstr>Slide 11</vt:lpstr>
      <vt:lpstr>4. Fish-bone diagram</vt:lpstr>
      <vt:lpstr>Performance Assessment</vt:lpstr>
      <vt:lpstr>Performance Assessment</vt:lpstr>
      <vt:lpstr>Slide 15</vt:lpstr>
      <vt:lpstr>Slide 16</vt:lpstr>
      <vt:lpstr>5. Scatter Diagram</vt:lpstr>
      <vt:lpstr>Scatter Diagram</vt:lpstr>
      <vt:lpstr>6. Brainstorming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Khalfan</dc:creator>
  <cp:lastModifiedBy>user</cp:lastModifiedBy>
  <cp:revision>59</cp:revision>
  <dcterms:created xsi:type="dcterms:W3CDTF">2013-03-14T03:55:53Z</dcterms:created>
  <dcterms:modified xsi:type="dcterms:W3CDTF">2014-03-11T19:20:32Z</dcterms:modified>
</cp:coreProperties>
</file>