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81" r:id="rId4"/>
    <p:sldId id="315" r:id="rId5"/>
    <p:sldId id="272" r:id="rId6"/>
    <p:sldId id="319" r:id="rId7"/>
    <p:sldId id="287" r:id="rId8"/>
    <p:sldId id="290" r:id="rId9"/>
    <p:sldId id="291" r:id="rId10"/>
    <p:sldId id="292" r:id="rId11"/>
    <p:sldId id="293" r:id="rId12"/>
    <p:sldId id="295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20" r:id="rId21"/>
    <p:sldId id="322" r:id="rId22"/>
    <p:sldId id="323" r:id="rId23"/>
    <p:sldId id="324" r:id="rId24"/>
    <p:sldId id="321" r:id="rId25"/>
    <p:sldId id="285" r:id="rId26"/>
    <p:sldId id="302" r:id="rId27"/>
    <p:sldId id="3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33CCFF"/>
    <a:srgbClr val="FF6699"/>
    <a:srgbClr val="C9C400"/>
    <a:srgbClr val="FCF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C1ED7-4E2D-46E7-9185-5BDD456311E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240DC52-1320-45F2-ADE1-09023E5245A8}">
      <dgm:prSet phldrT="[نص]" custT="1"/>
      <dgm:spPr/>
      <dgm:t>
        <a:bodyPr/>
        <a:lstStyle/>
        <a:p>
          <a:r>
            <a:rPr lang="en-GB" sz="2400" b="0" dirty="0" smtClean="0"/>
            <a:t>Concepts of quality</a:t>
          </a:r>
          <a:endParaRPr lang="en-GB" sz="2400" b="0" dirty="0"/>
        </a:p>
      </dgm:t>
    </dgm:pt>
    <dgm:pt modelId="{ED64F831-6511-4F3D-8F70-9B4C2451DA0E}">
      <dgm:prSet phldrT="[نص]" custT="1"/>
      <dgm:spPr/>
      <dgm:t>
        <a:bodyPr/>
        <a:lstStyle/>
        <a:p>
          <a:r>
            <a:rPr lang="en-GB" sz="2400" dirty="0" smtClean="0"/>
            <a:t>Types of Quality definitions</a:t>
          </a:r>
          <a:endParaRPr lang="ar-OM" sz="2400" dirty="0" smtClean="0"/>
        </a:p>
      </dgm:t>
    </dgm:pt>
    <dgm:pt modelId="{882AB10D-8122-4B5E-9177-4EE8C807A047}">
      <dgm:prSet phldrT="[نص]" phldr="1"/>
      <dgm:spPr/>
      <dgm:t>
        <a:bodyPr/>
        <a:lstStyle/>
        <a:p>
          <a:endParaRPr lang="en-GB" dirty="0"/>
        </a:p>
      </dgm:t>
    </dgm:pt>
    <dgm:pt modelId="{A6C4DFBC-E778-4756-A7AB-4502A73C4876}" type="sibTrans" cxnId="{597F2155-C9BE-4419-9F2C-33C0E5A18129}">
      <dgm:prSet/>
      <dgm:spPr/>
      <dgm:t>
        <a:bodyPr/>
        <a:lstStyle/>
        <a:p>
          <a:endParaRPr lang="en-GB"/>
        </a:p>
      </dgm:t>
    </dgm:pt>
    <dgm:pt modelId="{62FDEAF9-956A-4E47-A14E-DEB1B843C885}" type="parTrans" cxnId="{597F2155-C9BE-4419-9F2C-33C0E5A18129}">
      <dgm:prSet/>
      <dgm:spPr/>
      <dgm:t>
        <a:bodyPr/>
        <a:lstStyle/>
        <a:p>
          <a:endParaRPr lang="en-GB"/>
        </a:p>
      </dgm:t>
    </dgm:pt>
    <dgm:pt modelId="{A0F0E5A3-1F24-40D9-A728-9FAA4613881D}" type="sibTrans" cxnId="{325E299B-3FAE-4C5A-A1CE-890BD2AB2903}">
      <dgm:prSet/>
      <dgm:spPr/>
      <dgm:t>
        <a:bodyPr/>
        <a:lstStyle/>
        <a:p>
          <a:endParaRPr lang="en-GB"/>
        </a:p>
      </dgm:t>
    </dgm:pt>
    <dgm:pt modelId="{1F6C79A0-B3FE-41BF-AC47-2D0F9C0A62BE}" type="parTrans" cxnId="{325E299B-3FAE-4C5A-A1CE-890BD2AB2903}">
      <dgm:prSet/>
      <dgm:spPr/>
      <dgm:t>
        <a:bodyPr/>
        <a:lstStyle/>
        <a:p>
          <a:endParaRPr lang="en-GB"/>
        </a:p>
      </dgm:t>
    </dgm:pt>
    <dgm:pt modelId="{13A584AC-541B-4247-BEFF-9BBDBC3303D7}">
      <dgm:prSet phldrT="[نص]" custT="1"/>
      <dgm:spPr/>
      <dgm:t>
        <a:bodyPr/>
        <a:lstStyle/>
        <a:p>
          <a:r>
            <a:rPr lang="en-US" sz="2400" b="0" dirty="0" smtClean="0"/>
            <a:t>What is Quality?</a:t>
          </a:r>
          <a:endParaRPr lang="en-GB" sz="2400" dirty="0"/>
        </a:p>
      </dgm:t>
    </dgm:pt>
    <dgm:pt modelId="{7BDAB74B-9DD5-4B34-945A-E8BE684AF48B}">
      <dgm:prSet phldrT="[نص]" phldr="1"/>
      <dgm:spPr/>
      <dgm:t>
        <a:bodyPr/>
        <a:lstStyle/>
        <a:p>
          <a:endParaRPr lang="en-GB" dirty="0"/>
        </a:p>
      </dgm:t>
    </dgm:pt>
    <dgm:pt modelId="{1E3AEC81-BF65-454A-A7C7-3CBB4ED2F62E}" type="sibTrans" cxnId="{3C3D2E3D-F332-4DBE-A1AD-30DCCF9BB2D7}">
      <dgm:prSet/>
      <dgm:spPr/>
      <dgm:t>
        <a:bodyPr/>
        <a:lstStyle/>
        <a:p>
          <a:endParaRPr lang="en-GB"/>
        </a:p>
      </dgm:t>
    </dgm:pt>
    <dgm:pt modelId="{2AD19243-F4C9-421E-BFD8-13E0F0465C0D}" type="parTrans" cxnId="{3C3D2E3D-F332-4DBE-A1AD-30DCCF9BB2D7}">
      <dgm:prSet/>
      <dgm:spPr/>
      <dgm:t>
        <a:bodyPr/>
        <a:lstStyle/>
        <a:p>
          <a:endParaRPr lang="en-GB"/>
        </a:p>
      </dgm:t>
    </dgm:pt>
    <dgm:pt modelId="{455FED1C-B952-4AC2-A40B-D7018FFB2123}" type="sibTrans" cxnId="{8AD30521-440D-4E23-AF70-28F14895E0C6}">
      <dgm:prSet/>
      <dgm:spPr/>
      <dgm:t>
        <a:bodyPr/>
        <a:lstStyle/>
        <a:p>
          <a:endParaRPr lang="en-GB"/>
        </a:p>
      </dgm:t>
    </dgm:pt>
    <dgm:pt modelId="{27D9AF57-2672-4A63-B2DB-7D7B3D2A1594}" type="parTrans" cxnId="{8AD30521-440D-4E23-AF70-28F14895E0C6}">
      <dgm:prSet/>
      <dgm:spPr/>
      <dgm:t>
        <a:bodyPr/>
        <a:lstStyle/>
        <a:p>
          <a:endParaRPr lang="en-GB"/>
        </a:p>
      </dgm:t>
    </dgm:pt>
    <dgm:pt modelId="{E6BBE13F-B6A5-40B2-809A-58E0FBA3C840}" type="sibTrans" cxnId="{3AEF95D4-8BF1-4BB3-92E9-7616C3C12AF2}">
      <dgm:prSet/>
      <dgm:spPr/>
      <dgm:t>
        <a:bodyPr/>
        <a:lstStyle/>
        <a:p>
          <a:endParaRPr lang="en-GB"/>
        </a:p>
      </dgm:t>
    </dgm:pt>
    <dgm:pt modelId="{D152A726-E8D2-44D8-8F0C-9D0473DD93EA}" type="parTrans" cxnId="{3AEF95D4-8BF1-4BB3-92E9-7616C3C12AF2}">
      <dgm:prSet/>
      <dgm:spPr/>
      <dgm:t>
        <a:bodyPr/>
        <a:lstStyle/>
        <a:p>
          <a:endParaRPr lang="en-GB"/>
        </a:p>
      </dgm:t>
    </dgm:pt>
    <dgm:pt modelId="{D3A91DEA-8C1A-4BD5-8215-BFCA48B13089}">
      <dgm:prSet phldrT="[نص]" phldr="1"/>
      <dgm:spPr/>
      <dgm:t>
        <a:bodyPr/>
        <a:lstStyle/>
        <a:p>
          <a:endParaRPr lang="en-GB" dirty="0"/>
        </a:p>
      </dgm:t>
    </dgm:pt>
    <dgm:pt modelId="{BAA74B9C-B072-488A-8317-D72C3FA8C2C1}" type="sibTrans" cxnId="{15B32E5E-F7FA-431A-8F43-87835BE87666}">
      <dgm:prSet/>
      <dgm:spPr/>
      <dgm:t>
        <a:bodyPr/>
        <a:lstStyle/>
        <a:p>
          <a:endParaRPr lang="en-GB"/>
        </a:p>
      </dgm:t>
    </dgm:pt>
    <dgm:pt modelId="{3A087F86-4E3A-4EB0-9F2F-7AB8CBF9B817}" type="parTrans" cxnId="{15B32E5E-F7FA-431A-8F43-87835BE87666}">
      <dgm:prSet/>
      <dgm:spPr/>
      <dgm:t>
        <a:bodyPr/>
        <a:lstStyle/>
        <a:p>
          <a:endParaRPr lang="en-GB"/>
        </a:p>
      </dgm:t>
    </dgm:pt>
    <dgm:pt modelId="{F6F00633-AC5C-4F07-B586-8E6D4FD722A6}" type="pres">
      <dgm:prSet presAssocID="{044C1ED7-4E2D-46E7-9185-5BDD456311E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CFE75982-BE1D-4438-9CE0-AA6F53E8B16A}" type="pres">
      <dgm:prSet presAssocID="{D3A91DEA-8C1A-4BD5-8215-BFCA48B13089}" presName="parenttextcomposite" presStyleCnt="0"/>
      <dgm:spPr/>
    </dgm:pt>
    <dgm:pt modelId="{3325D78E-3E4A-4220-99B8-4614732FA6EE}" type="pres">
      <dgm:prSet presAssocID="{D3A91DEA-8C1A-4BD5-8215-BFCA48B13089}" presName="parenttext" presStyleLbl="revTx" presStyleIdx="0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D40EF-7D0B-48DA-A249-12F28ED794AC}" type="pres">
      <dgm:prSet presAssocID="{D3A91DEA-8C1A-4BD5-8215-BFCA48B13089}" presName="composite" presStyleCnt="0"/>
      <dgm:spPr/>
    </dgm:pt>
    <dgm:pt modelId="{A3D2A13E-32E3-4BC3-9D53-1576E3C3D955}" type="pres">
      <dgm:prSet presAssocID="{D3A91DEA-8C1A-4BD5-8215-BFCA48B13089}" presName="chevron1" presStyleLbl="alignNode1" presStyleIdx="0" presStyleCnt="21" custScaleX="224141"/>
      <dgm:spPr/>
    </dgm:pt>
    <dgm:pt modelId="{59A5C5F0-8865-4A37-8D67-11A2F30BB740}" type="pres">
      <dgm:prSet presAssocID="{D3A91DEA-8C1A-4BD5-8215-BFCA48B13089}" presName="chevron2" presStyleLbl="alignNode1" presStyleIdx="1" presStyleCnt="21" custScaleX="224141"/>
      <dgm:spPr/>
    </dgm:pt>
    <dgm:pt modelId="{3B9B9C58-7835-4832-8314-8C928D84855D}" type="pres">
      <dgm:prSet presAssocID="{D3A91DEA-8C1A-4BD5-8215-BFCA48B13089}" presName="chevron3" presStyleLbl="alignNode1" presStyleIdx="2" presStyleCnt="21" custScaleX="224141"/>
      <dgm:spPr/>
    </dgm:pt>
    <dgm:pt modelId="{D1762624-231E-4478-8729-2B382D3BCBDC}" type="pres">
      <dgm:prSet presAssocID="{D3A91DEA-8C1A-4BD5-8215-BFCA48B13089}" presName="chevron4" presStyleLbl="alignNode1" presStyleIdx="3" presStyleCnt="21" custScaleX="224141"/>
      <dgm:spPr/>
    </dgm:pt>
    <dgm:pt modelId="{9892279A-DAC7-45ED-BEDF-BBBAA434D4A4}" type="pres">
      <dgm:prSet presAssocID="{D3A91DEA-8C1A-4BD5-8215-BFCA48B13089}" presName="chevron5" presStyleLbl="alignNode1" presStyleIdx="4" presStyleCnt="21" custScaleX="224141"/>
      <dgm:spPr/>
    </dgm:pt>
    <dgm:pt modelId="{E22C23BF-14BA-465F-B947-14597E2DF446}" type="pres">
      <dgm:prSet presAssocID="{D3A91DEA-8C1A-4BD5-8215-BFCA48B13089}" presName="chevron6" presStyleLbl="alignNode1" presStyleIdx="5" presStyleCnt="21" custScaleX="224141"/>
      <dgm:spPr/>
    </dgm:pt>
    <dgm:pt modelId="{FD8EEDF9-306A-4BF3-9D32-E17211BC7B17}" type="pres">
      <dgm:prSet presAssocID="{D3A91DEA-8C1A-4BD5-8215-BFCA48B13089}" presName="chevron7" presStyleLbl="alignNode1" presStyleIdx="6" presStyleCnt="21" custScaleX="224141"/>
      <dgm:spPr/>
    </dgm:pt>
    <dgm:pt modelId="{8248DFAF-7BC4-49AC-86E9-CA55E54F1A9D}" type="pres">
      <dgm:prSet presAssocID="{D3A91DEA-8C1A-4BD5-8215-BFCA48B13089}" presName="childtext" presStyleLbl="solidFgAcc1" presStyleIdx="0" presStyleCnt="3" custScaleX="224141" custLinFactNeighborX="1029" custLinFactNeighborY="-35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576B04-4879-4DB1-8228-B48C44E553FE}" type="pres">
      <dgm:prSet presAssocID="{BAA74B9C-B072-488A-8317-D72C3FA8C2C1}" presName="sibTrans" presStyleCnt="0"/>
      <dgm:spPr/>
    </dgm:pt>
    <dgm:pt modelId="{6354ACD7-F5C7-473E-9566-208157AD23F2}" type="pres">
      <dgm:prSet presAssocID="{7BDAB74B-9DD5-4B34-945A-E8BE684AF48B}" presName="parenttextcomposite" presStyleCnt="0"/>
      <dgm:spPr/>
    </dgm:pt>
    <dgm:pt modelId="{FFAB25AA-58FD-4C8A-98B1-94E8F0E582A9}" type="pres">
      <dgm:prSet presAssocID="{7BDAB74B-9DD5-4B34-945A-E8BE684AF48B}" presName="parenttext" presStyleLbl="revTx" presStyleIdx="1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C2C13-EEBB-4D82-8F18-78C75A914164}" type="pres">
      <dgm:prSet presAssocID="{7BDAB74B-9DD5-4B34-945A-E8BE684AF48B}" presName="composite" presStyleCnt="0"/>
      <dgm:spPr/>
    </dgm:pt>
    <dgm:pt modelId="{8DDF9CEB-55BA-4E53-8C08-175F5D986E76}" type="pres">
      <dgm:prSet presAssocID="{7BDAB74B-9DD5-4B34-945A-E8BE684AF48B}" presName="chevron1" presStyleLbl="alignNode1" presStyleIdx="7" presStyleCnt="21" custScaleX="224141"/>
      <dgm:spPr/>
    </dgm:pt>
    <dgm:pt modelId="{96C3896B-A777-465B-9B8F-0E51668B3DEB}" type="pres">
      <dgm:prSet presAssocID="{7BDAB74B-9DD5-4B34-945A-E8BE684AF48B}" presName="chevron2" presStyleLbl="alignNode1" presStyleIdx="8" presStyleCnt="21" custScaleX="224141"/>
      <dgm:spPr/>
    </dgm:pt>
    <dgm:pt modelId="{59533912-3CA2-4D0D-B51D-BAEA07B8C0B5}" type="pres">
      <dgm:prSet presAssocID="{7BDAB74B-9DD5-4B34-945A-E8BE684AF48B}" presName="chevron3" presStyleLbl="alignNode1" presStyleIdx="9" presStyleCnt="21" custScaleX="224141"/>
      <dgm:spPr/>
    </dgm:pt>
    <dgm:pt modelId="{5F59B2B5-CBB8-4CEB-A257-21D8E9BBBA54}" type="pres">
      <dgm:prSet presAssocID="{7BDAB74B-9DD5-4B34-945A-E8BE684AF48B}" presName="chevron4" presStyleLbl="alignNode1" presStyleIdx="10" presStyleCnt="21" custScaleX="224141"/>
      <dgm:spPr/>
    </dgm:pt>
    <dgm:pt modelId="{F72B75F6-6F8A-4FB2-A682-6A6D45EAD4B2}" type="pres">
      <dgm:prSet presAssocID="{7BDAB74B-9DD5-4B34-945A-E8BE684AF48B}" presName="chevron5" presStyleLbl="alignNode1" presStyleIdx="11" presStyleCnt="21" custScaleX="224141"/>
      <dgm:spPr/>
    </dgm:pt>
    <dgm:pt modelId="{6093E7B5-DD51-4E6D-979F-F994EB96067D}" type="pres">
      <dgm:prSet presAssocID="{7BDAB74B-9DD5-4B34-945A-E8BE684AF48B}" presName="chevron6" presStyleLbl="alignNode1" presStyleIdx="12" presStyleCnt="21" custScaleX="224141"/>
      <dgm:spPr/>
    </dgm:pt>
    <dgm:pt modelId="{1245DCFE-3A4E-4A69-B69E-E337A985BCB9}" type="pres">
      <dgm:prSet presAssocID="{7BDAB74B-9DD5-4B34-945A-E8BE684AF48B}" presName="chevron7" presStyleLbl="alignNode1" presStyleIdx="13" presStyleCnt="21" custScaleX="224141"/>
      <dgm:spPr/>
    </dgm:pt>
    <dgm:pt modelId="{6CDEC2EC-4084-4689-B903-BCF83551AF98}" type="pres">
      <dgm:prSet presAssocID="{7BDAB74B-9DD5-4B34-945A-E8BE684AF48B}" presName="childtext" presStyleLbl="solidFgAcc1" presStyleIdx="1" presStyleCnt="3" custScaleX="2241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14610-41C4-4F80-A595-E1F850684879}" type="pres">
      <dgm:prSet presAssocID="{1E3AEC81-BF65-454A-A7C7-3CBB4ED2F62E}" presName="sibTrans" presStyleCnt="0"/>
      <dgm:spPr/>
    </dgm:pt>
    <dgm:pt modelId="{86DA4B64-1C46-43CE-890A-27D61EFCE9E5}" type="pres">
      <dgm:prSet presAssocID="{882AB10D-8122-4B5E-9177-4EE8C807A047}" presName="parenttextcomposite" presStyleCnt="0"/>
      <dgm:spPr/>
    </dgm:pt>
    <dgm:pt modelId="{24221226-C007-4268-B315-8C64E8DC11F3}" type="pres">
      <dgm:prSet presAssocID="{882AB10D-8122-4B5E-9177-4EE8C807A047}" presName="parenttext" presStyleLbl="revTx" presStyleIdx="2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0C115-0977-4CAB-95CA-212768127099}" type="pres">
      <dgm:prSet presAssocID="{882AB10D-8122-4B5E-9177-4EE8C807A047}" presName="composite" presStyleCnt="0"/>
      <dgm:spPr/>
    </dgm:pt>
    <dgm:pt modelId="{2B6ECF8F-4303-4775-BAC3-505FD952C526}" type="pres">
      <dgm:prSet presAssocID="{882AB10D-8122-4B5E-9177-4EE8C807A047}" presName="chevron1" presStyleLbl="alignNode1" presStyleIdx="14" presStyleCnt="21" custScaleX="224141"/>
      <dgm:spPr/>
    </dgm:pt>
    <dgm:pt modelId="{FE8DF709-8D21-4717-BEA9-7BAB48675122}" type="pres">
      <dgm:prSet presAssocID="{882AB10D-8122-4B5E-9177-4EE8C807A047}" presName="chevron2" presStyleLbl="alignNode1" presStyleIdx="15" presStyleCnt="21" custScaleX="224141"/>
      <dgm:spPr/>
    </dgm:pt>
    <dgm:pt modelId="{C5C9120E-5FC0-46A9-BE19-DFA0788054A2}" type="pres">
      <dgm:prSet presAssocID="{882AB10D-8122-4B5E-9177-4EE8C807A047}" presName="chevron3" presStyleLbl="alignNode1" presStyleIdx="16" presStyleCnt="21" custScaleX="224141"/>
      <dgm:spPr/>
    </dgm:pt>
    <dgm:pt modelId="{CD06807F-7B41-4C1C-9A6C-46B8FD80D3AA}" type="pres">
      <dgm:prSet presAssocID="{882AB10D-8122-4B5E-9177-4EE8C807A047}" presName="chevron4" presStyleLbl="alignNode1" presStyleIdx="17" presStyleCnt="21" custScaleX="224141"/>
      <dgm:spPr/>
    </dgm:pt>
    <dgm:pt modelId="{E2DEC31B-2DD3-4FD7-A40A-5A219DF8C488}" type="pres">
      <dgm:prSet presAssocID="{882AB10D-8122-4B5E-9177-4EE8C807A047}" presName="chevron5" presStyleLbl="alignNode1" presStyleIdx="18" presStyleCnt="21" custScaleX="224141"/>
      <dgm:spPr/>
    </dgm:pt>
    <dgm:pt modelId="{743A056B-D5AA-485A-BEC2-29D10FDDAACB}" type="pres">
      <dgm:prSet presAssocID="{882AB10D-8122-4B5E-9177-4EE8C807A047}" presName="chevron6" presStyleLbl="alignNode1" presStyleIdx="19" presStyleCnt="21" custScaleX="224141"/>
      <dgm:spPr/>
    </dgm:pt>
    <dgm:pt modelId="{ED85BFB0-1437-48FB-9CD6-8B116465B819}" type="pres">
      <dgm:prSet presAssocID="{882AB10D-8122-4B5E-9177-4EE8C807A047}" presName="chevron7" presStyleLbl="alignNode1" presStyleIdx="20" presStyleCnt="21" custScaleX="224141"/>
      <dgm:spPr/>
    </dgm:pt>
    <dgm:pt modelId="{E2E33234-4C5A-4800-8DF3-57E3D72396FC}" type="pres">
      <dgm:prSet presAssocID="{882AB10D-8122-4B5E-9177-4EE8C807A047}" presName="childtext" presStyleLbl="solidFgAcc1" presStyleIdx="2" presStyleCnt="3" custScaleX="2241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61ECB3-3E62-4A9A-81E1-0A10D9D5AE88}" type="presOf" srcId="{882AB10D-8122-4B5E-9177-4EE8C807A047}" destId="{24221226-C007-4268-B315-8C64E8DC11F3}" srcOrd="0" destOrd="0" presId="urn:microsoft.com/office/officeart/2008/layout/VerticalAccentList"/>
    <dgm:cxn modelId="{36F9D2A3-3F63-48D7-921D-12E483834E48}" type="presOf" srcId="{044C1ED7-4E2D-46E7-9185-5BDD456311EA}" destId="{F6F00633-AC5C-4F07-B586-8E6D4FD722A6}" srcOrd="0" destOrd="0" presId="urn:microsoft.com/office/officeart/2008/layout/VerticalAccentList"/>
    <dgm:cxn modelId="{5FEC458E-329B-4901-8578-846F1C2CA45A}" type="presOf" srcId="{D3A91DEA-8C1A-4BD5-8215-BFCA48B13089}" destId="{3325D78E-3E4A-4220-99B8-4614732FA6EE}" srcOrd="0" destOrd="0" presId="urn:microsoft.com/office/officeart/2008/layout/VerticalAccentList"/>
    <dgm:cxn modelId="{15B32E5E-F7FA-431A-8F43-87835BE87666}" srcId="{044C1ED7-4E2D-46E7-9185-5BDD456311EA}" destId="{D3A91DEA-8C1A-4BD5-8215-BFCA48B13089}" srcOrd="0" destOrd="0" parTransId="{3A087F86-4E3A-4EB0-9F2F-7AB8CBF9B817}" sibTransId="{BAA74B9C-B072-488A-8317-D72C3FA8C2C1}"/>
    <dgm:cxn modelId="{3E6B9DA9-E17C-4B9F-A2A0-55BED3F265B0}" type="presOf" srcId="{7BDAB74B-9DD5-4B34-945A-E8BE684AF48B}" destId="{FFAB25AA-58FD-4C8A-98B1-94E8F0E582A9}" srcOrd="0" destOrd="0" presId="urn:microsoft.com/office/officeart/2008/layout/VerticalAccentList"/>
    <dgm:cxn modelId="{597F2155-C9BE-4419-9F2C-33C0E5A18129}" srcId="{044C1ED7-4E2D-46E7-9185-5BDD456311EA}" destId="{882AB10D-8122-4B5E-9177-4EE8C807A047}" srcOrd="2" destOrd="0" parTransId="{62FDEAF9-956A-4E47-A14E-DEB1B843C885}" sibTransId="{A6C4DFBC-E778-4756-A7AB-4502A73C4876}"/>
    <dgm:cxn modelId="{325E299B-3FAE-4C5A-A1CE-890BD2AB2903}" srcId="{882AB10D-8122-4B5E-9177-4EE8C807A047}" destId="{ED64F831-6511-4F3D-8F70-9B4C2451DA0E}" srcOrd="0" destOrd="0" parTransId="{1F6C79A0-B3FE-41BF-AC47-2D0F9C0A62BE}" sibTransId="{A0F0E5A3-1F24-40D9-A728-9FAA4613881D}"/>
    <dgm:cxn modelId="{40DA2508-655A-41D8-BF40-409CBBFFFDF4}" type="presOf" srcId="{13A584AC-541B-4247-BEFF-9BBDBC3303D7}" destId="{6CDEC2EC-4084-4689-B903-BCF83551AF98}" srcOrd="0" destOrd="0" presId="urn:microsoft.com/office/officeart/2008/layout/VerticalAccentList"/>
    <dgm:cxn modelId="{8AD30521-440D-4E23-AF70-28F14895E0C6}" srcId="{7BDAB74B-9DD5-4B34-945A-E8BE684AF48B}" destId="{13A584AC-541B-4247-BEFF-9BBDBC3303D7}" srcOrd="0" destOrd="0" parTransId="{27D9AF57-2672-4A63-B2DB-7D7B3D2A1594}" sibTransId="{455FED1C-B952-4AC2-A40B-D7018FFB2123}"/>
    <dgm:cxn modelId="{EBCADE9A-DF23-44BF-B855-4F75E1047335}" type="presOf" srcId="{9240DC52-1320-45F2-ADE1-09023E5245A8}" destId="{8248DFAF-7BC4-49AC-86E9-CA55E54F1A9D}" srcOrd="0" destOrd="0" presId="urn:microsoft.com/office/officeart/2008/layout/VerticalAccentList"/>
    <dgm:cxn modelId="{3C3D2E3D-F332-4DBE-A1AD-30DCCF9BB2D7}" srcId="{044C1ED7-4E2D-46E7-9185-5BDD456311EA}" destId="{7BDAB74B-9DD5-4B34-945A-E8BE684AF48B}" srcOrd="1" destOrd="0" parTransId="{2AD19243-F4C9-421E-BFD8-13E0F0465C0D}" sibTransId="{1E3AEC81-BF65-454A-A7C7-3CBB4ED2F62E}"/>
    <dgm:cxn modelId="{3AEF95D4-8BF1-4BB3-92E9-7616C3C12AF2}" srcId="{D3A91DEA-8C1A-4BD5-8215-BFCA48B13089}" destId="{9240DC52-1320-45F2-ADE1-09023E5245A8}" srcOrd="0" destOrd="0" parTransId="{D152A726-E8D2-44D8-8F0C-9D0473DD93EA}" sibTransId="{E6BBE13F-B6A5-40B2-809A-58E0FBA3C840}"/>
    <dgm:cxn modelId="{A6E48F0B-38A6-4091-870B-9A5242166684}" type="presOf" srcId="{ED64F831-6511-4F3D-8F70-9B4C2451DA0E}" destId="{E2E33234-4C5A-4800-8DF3-57E3D72396FC}" srcOrd="0" destOrd="0" presId="urn:microsoft.com/office/officeart/2008/layout/VerticalAccentList"/>
    <dgm:cxn modelId="{FF707413-F6B0-4FDD-9480-39422CF8E148}" type="presParOf" srcId="{F6F00633-AC5C-4F07-B586-8E6D4FD722A6}" destId="{CFE75982-BE1D-4438-9CE0-AA6F53E8B16A}" srcOrd="0" destOrd="0" presId="urn:microsoft.com/office/officeart/2008/layout/VerticalAccentList"/>
    <dgm:cxn modelId="{1A83FE4D-2FFB-469F-97FA-6890791B40CA}" type="presParOf" srcId="{CFE75982-BE1D-4438-9CE0-AA6F53E8B16A}" destId="{3325D78E-3E4A-4220-99B8-4614732FA6EE}" srcOrd="0" destOrd="0" presId="urn:microsoft.com/office/officeart/2008/layout/VerticalAccentList"/>
    <dgm:cxn modelId="{1999B5E2-A69F-483A-BD96-22BEDE0F30C1}" type="presParOf" srcId="{F6F00633-AC5C-4F07-B586-8E6D4FD722A6}" destId="{48BD40EF-7D0B-48DA-A249-12F28ED794AC}" srcOrd="1" destOrd="0" presId="urn:microsoft.com/office/officeart/2008/layout/VerticalAccentList"/>
    <dgm:cxn modelId="{B5405B1A-375B-43C6-8074-6CA1E5FFE51D}" type="presParOf" srcId="{48BD40EF-7D0B-48DA-A249-12F28ED794AC}" destId="{A3D2A13E-32E3-4BC3-9D53-1576E3C3D955}" srcOrd="0" destOrd="0" presId="urn:microsoft.com/office/officeart/2008/layout/VerticalAccentList"/>
    <dgm:cxn modelId="{ACAF673E-FF4F-410D-AF13-8AA565376A1B}" type="presParOf" srcId="{48BD40EF-7D0B-48DA-A249-12F28ED794AC}" destId="{59A5C5F0-8865-4A37-8D67-11A2F30BB740}" srcOrd="1" destOrd="0" presId="urn:microsoft.com/office/officeart/2008/layout/VerticalAccentList"/>
    <dgm:cxn modelId="{A2D55232-FF5B-4659-8A93-1CE2F048175A}" type="presParOf" srcId="{48BD40EF-7D0B-48DA-A249-12F28ED794AC}" destId="{3B9B9C58-7835-4832-8314-8C928D84855D}" srcOrd="2" destOrd="0" presId="urn:microsoft.com/office/officeart/2008/layout/VerticalAccentList"/>
    <dgm:cxn modelId="{A5118929-957D-44AE-921D-3D9FADF28F3F}" type="presParOf" srcId="{48BD40EF-7D0B-48DA-A249-12F28ED794AC}" destId="{D1762624-231E-4478-8729-2B382D3BCBDC}" srcOrd="3" destOrd="0" presId="urn:microsoft.com/office/officeart/2008/layout/VerticalAccentList"/>
    <dgm:cxn modelId="{B61F9460-8191-42CB-B54A-ABF9D12A0229}" type="presParOf" srcId="{48BD40EF-7D0B-48DA-A249-12F28ED794AC}" destId="{9892279A-DAC7-45ED-BEDF-BBBAA434D4A4}" srcOrd="4" destOrd="0" presId="urn:microsoft.com/office/officeart/2008/layout/VerticalAccentList"/>
    <dgm:cxn modelId="{B3A48863-E02D-4427-8775-EAD122164351}" type="presParOf" srcId="{48BD40EF-7D0B-48DA-A249-12F28ED794AC}" destId="{E22C23BF-14BA-465F-B947-14597E2DF446}" srcOrd="5" destOrd="0" presId="urn:microsoft.com/office/officeart/2008/layout/VerticalAccentList"/>
    <dgm:cxn modelId="{ED4D62E1-3548-4631-AA92-05F0C6E38911}" type="presParOf" srcId="{48BD40EF-7D0B-48DA-A249-12F28ED794AC}" destId="{FD8EEDF9-306A-4BF3-9D32-E17211BC7B17}" srcOrd="6" destOrd="0" presId="urn:microsoft.com/office/officeart/2008/layout/VerticalAccentList"/>
    <dgm:cxn modelId="{FF8FED57-EF47-4488-934C-56CC76CDB820}" type="presParOf" srcId="{48BD40EF-7D0B-48DA-A249-12F28ED794AC}" destId="{8248DFAF-7BC4-49AC-86E9-CA55E54F1A9D}" srcOrd="7" destOrd="0" presId="urn:microsoft.com/office/officeart/2008/layout/VerticalAccentList"/>
    <dgm:cxn modelId="{DF642089-931A-4F1C-B283-D7DCFC4F3EEC}" type="presParOf" srcId="{F6F00633-AC5C-4F07-B586-8E6D4FD722A6}" destId="{D2576B04-4879-4DB1-8228-B48C44E553FE}" srcOrd="2" destOrd="0" presId="urn:microsoft.com/office/officeart/2008/layout/VerticalAccentList"/>
    <dgm:cxn modelId="{84A5DD9C-461C-46B4-9A37-BA9374C2E67A}" type="presParOf" srcId="{F6F00633-AC5C-4F07-B586-8E6D4FD722A6}" destId="{6354ACD7-F5C7-473E-9566-208157AD23F2}" srcOrd="3" destOrd="0" presId="urn:microsoft.com/office/officeart/2008/layout/VerticalAccentList"/>
    <dgm:cxn modelId="{D162C713-ADDF-4123-8525-056C093A6BB2}" type="presParOf" srcId="{6354ACD7-F5C7-473E-9566-208157AD23F2}" destId="{FFAB25AA-58FD-4C8A-98B1-94E8F0E582A9}" srcOrd="0" destOrd="0" presId="urn:microsoft.com/office/officeart/2008/layout/VerticalAccentList"/>
    <dgm:cxn modelId="{FFCDA708-90C4-4888-9AAE-6EA875506502}" type="presParOf" srcId="{F6F00633-AC5C-4F07-B586-8E6D4FD722A6}" destId="{BA4C2C13-EEBB-4D82-8F18-78C75A914164}" srcOrd="4" destOrd="0" presId="urn:microsoft.com/office/officeart/2008/layout/VerticalAccentList"/>
    <dgm:cxn modelId="{F4EA16E1-83C1-4DB8-A39E-CB282355A1AF}" type="presParOf" srcId="{BA4C2C13-EEBB-4D82-8F18-78C75A914164}" destId="{8DDF9CEB-55BA-4E53-8C08-175F5D986E76}" srcOrd="0" destOrd="0" presId="urn:microsoft.com/office/officeart/2008/layout/VerticalAccentList"/>
    <dgm:cxn modelId="{21DFAE6E-FCC3-4266-8B9B-1A354444D6B4}" type="presParOf" srcId="{BA4C2C13-EEBB-4D82-8F18-78C75A914164}" destId="{96C3896B-A777-465B-9B8F-0E51668B3DEB}" srcOrd="1" destOrd="0" presId="urn:microsoft.com/office/officeart/2008/layout/VerticalAccentList"/>
    <dgm:cxn modelId="{2B11AF61-6FBA-4AD8-95FB-5B04668940AA}" type="presParOf" srcId="{BA4C2C13-EEBB-4D82-8F18-78C75A914164}" destId="{59533912-3CA2-4D0D-B51D-BAEA07B8C0B5}" srcOrd="2" destOrd="0" presId="urn:microsoft.com/office/officeart/2008/layout/VerticalAccentList"/>
    <dgm:cxn modelId="{F977C8EB-4FBD-4CA2-BF61-4857F99D92B6}" type="presParOf" srcId="{BA4C2C13-EEBB-4D82-8F18-78C75A914164}" destId="{5F59B2B5-CBB8-4CEB-A257-21D8E9BBBA54}" srcOrd="3" destOrd="0" presId="urn:microsoft.com/office/officeart/2008/layout/VerticalAccentList"/>
    <dgm:cxn modelId="{2545522A-22A6-441E-8A71-56399DFB45F9}" type="presParOf" srcId="{BA4C2C13-EEBB-4D82-8F18-78C75A914164}" destId="{F72B75F6-6F8A-4FB2-A682-6A6D45EAD4B2}" srcOrd="4" destOrd="0" presId="urn:microsoft.com/office/officeart/2008/layout/VerticalAccentList"/>
    <dgm:cxn modelId="{39F40F3B-EC29-452E-A414-CBC65D420EA8}" type="presParOf" srcId="{BA4C2C13-EEBB-4D82-8F18-78C75A914164}" destId="{6093E7B5-DD51-4E6D-979F-F994EB96067D}" srcOrd="5" destOrd="0" presId="urn:microsoft.com/office/officeart/2008/layout/VerticalAccentList"/>
    <dgm:cxn modelId="{6B7E8501-8487-4548-8FE8-A2BFEF1A93AF}" type="presParOf" srcId="{BA4C2C13-EEBB-4D82-8F18-78C75A914164}" destId="{1245DCFE-3A4E-4A69-B69E-E337A985BCB9}" srcOrd="6" destOrd="0" presId="urn:microsoft.com/office/officeart/2008/layout/VerticalAccentList"/>
    <dgm:cxn modelId="{0ED7345A-5147-460C-9810-6755A8BA1BEE}" type="presParOf" srcId="{BA4C2C13-EEBB-4D82-8F18-78C75A914164}" destId="{6CDEC2EC-4084-4689-B903-BCF83551AF98}" srcOrd="7" destOrd="0" presId="urn:microsoft.com/office/officeart/2008/layout/VerticalAccentList"/>
    <dgm:cxn modelId="{91BD5984-6C8C-4A3C-AE1B-E500AD60AD0D}" type="presParOf" srcId="{F6F00633-AC5C-4F07-B586-8E6D4FD722A6}" destId="{DA014610-41C4-4F80-A595-E1F850684879}" srcOrd="5" destOrd="0" presId="urn:microsoft.com/office/officeart/2008/layout/VerticalAccentList"/>
    <dgm:cxn modelId="{F708DE59-A96B-47D0-9607-0B4B9FC3A7A7}" type="presParOf" srcId="{F6F00633-AC5C-4F07-B586-8E6D4FD722A6}" destId="{86DA4B64-1C46-43CE-890A-27D61EFCE9E5}" srcOrd="6" destOrd="0" presId="urn:microsoft.com/office/officeart/2008/layout/VerticalAccentList"/>
    <dgm:cxn modelId="{4C7FE2BA-D0F5-4A89-B27E-1EE1519DF63A}" type="presParOf" srcId="{86DA4B64-1C46-43CE-890A-27D61EFCE9E5}" destId="{24221226-C007-4268-B315-8C64E8DC11F3}" srcOrd="0" destOrd="0" presId="urn:microsoft.com/office/officeart/2008/layout/VerticalAccentList"/>
    <dgm:cxn modelId="{BBB3A158-75F2-4386-98D3-4B849A3544F5}" type="presParOf" srcId="{F6F00633-AC5C-4F07-B586-8E6D4FD722A6}" destId="{25C0C115-0977-4CAB-95CA-212768127099}" srcOrd="7" destOrd="0" presId="urn:microsoft.com/office/officeart/2008/layout/VerticalAccentList"/>
    <dgm:cxn modelId="{4F963A57-CB39-41FF-A1BB-5581B3413205}" type="presParOf" srcId="{25C0C115-0977-4CAB-95CA-212768127099}" destId="{2B6ECF8F-4303-4775-BAC3-505FD952C526}" srcOrd="0" destOrd="0" presId="urn:microsoft.com/office/officeart/2008/layout/VerticalAccentList"/>
    <dgm:cxn modelId="{DC42BC13-DF45-4749-B198-257944802A83}" type="presParOf" srcId="{25C0C115-0977-4CAB-95CA-212768127099}" destId="{FE8DF709-8D21-4717-BEA9-7BAB48675122}" srcOrd="1" destOrd="0" presId="urn:microsoft.com/office/officeart/2008/layout/VerticalAccentList"/>
    <dgm:cxn modelId="{F950AED7-A530-4BE1-8341-2BD99AA5B277}" type="presParOf" srcId="{25C0C115-0977-4CAB-95CA-212768127099}" destId="{C5C9120E-5FC0-46A9-BE19-DFA0788054A2}" srcOrd="2" destOrd="0" presId="urn:microsoft.com/office/officeart/2008/layout/VerticalAccentList"/>
    <dgm:cxn modelId="{88A5C0C0-3548-418D-98B3-6013BC4BD222}" type="presParOf" srcId="{25C0C115-0977-4CAB-95CA-212768127099}" destId="{CD06807F-7B41-4C1C-9A6C-46B8FD80D3AA}" srcOrd="3" destOrd="0" presId="urn:microsoft.com/office/officeart/2008/layout/VerticalAccentList"/>
    <dgm:cxn modelId="{1912CE77-E150-4B69-8B7F-3A89A67CF745}" type="presParOf" srcId="{25C0C115-0977-4CAB-95CA-212768127099}" destId="{E2DEC31B-2DD3-4FD7-A40A-5A219DF8C488}" srcOrd="4" destOrd="0" presId="urn:microsoft.com/office/officeart/2008/layout/VerticalAccentList"/>
    <dgm:cxn modelId="{53322240-CD97-49C2-A3CC-D525DB137779}" type="presParOf" srcId="{25C0C115-0977-4CAB-95CA-212768127099}" destId="{743A056B-D5AA-485A-BEC2-29D10FDDAACB}" srcOrd="5" destOrd="0" presId="urn:microsoft.com/office/officeart/2008/layout/VerticalAccentList"/>
    <dgm:cxn modelId="{98AAE39D-FB16-4FEA-A6FC-8ECDB7944FC8}" type="presParOf" srcId="{25C0C115-0977-4CAB-95CA-212768127099}" destId="{ED85BFB0-1437-48FB-9CD6-8B116465B819}" srcOrd="6" destOrd="0" presId="urn:microsoft.com/office/officeart/2008/layout/VerticalAccentList"/>
    <dgm:cxn modelId="{FC83E3F5-0069-42B1-AF86-0DF3166C8570}" type="presParOf" srcId="{25C0C115-0977-4CAB-95CA-212768127099}" destId="{E2E33234-4C5A-4800-8DF3-57E3D72396F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C1ED7-4E2D-46E7-9185-5BDD456311E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240DC52-1320-45F2-ADE1-09023E5245A8}">
      <dgm:prSet phldrT="[نص]" custT="1"/>
      <dgm:spPr/>
      <dgm:t>
        <a:bodyPr/>
        <a:lstStyle/>
        <a:p>
          <a:r>
            <a:rPr lang="en-GB" sz="2400" dirty="0" smtClean="0"/>
            <a:t>Why worry about quality?</a:t>
          </a:r>
          <a:endParaRPr lang="en-GB" sz="2400" dirty="0"/>
        </a:p>
      </dgm:t>
    </dgm:pt>
    <dgm:pt modelId="{ED64F831-6511-4F3D-8F70-9B4C2451DA0E}">
      <dgm:prSet phldrT="[نص]" custT="1"/>
      <dgm:spPr/>
      <dgm:t>
        <a:bodyPr/>
        <a:lstStyle/>
        <a:p>
          <a:r>
            <a:rPr lang="en-GB" sz="2400" dirty="0" smtClean="0"/>
            <a:t>Discussion</a:t>
          </a:r>
          <a:endParaRPr lang="ar-OM" sz="2400" dirty="0" smtClean="0"/>
        </a:p>
      </dgm:t>
    </dgm:pt>
    <dgm:pt modelId="{882AB10D-8122-4B5E-9177-4EE8C807A047}">
      <dgm:prSet phldrT="[نص]" phldr="1"/>
      <dgm:spPr/>
      <dgm:t>
        <a:bodyPr/>
        <a:lstStyle/>
        <a:p>
          <a:endParaRPr lang="en-GB" dirty="0"/>
        </a:p>
      </dgm:t>
    </dgm:pt>
    <dgm:pt modelId="{A6C4DFBC-E778-4756-A7AB-4502A73C4876}" type="sibTrans" cxnId="{597F2155-C9BE-4419-9F2C-33C0E5A18129}">
      <dgm:prSet/>
      <dgm:spPr/>
      <dgm:t>
        <a:bodyPr/>
        <a:lstStyle/>
        <a:p>
          <a:endParaRPr lang="en-GB"/>
        </a:p>
      </dgm:t>
    </dgm:pt>
    <dgm:pt modelId="{62FDEAF9-956A-4E47-A14E-DEB1B843C885}" type="parTrans" cxnId="{597F2155-C9BE-4419-9F2C-33C0E5A18129}">
      <dgm:prSet/>
      <dgm:spPr/>
      <dgm:t>
        <a:bodyPr/>
        <a:lstStyle/>
        <a:p>
          <a:endParaRPr lang="en-GB"/>
        </a:p>
      </dgm:t>
    </dgm:pt>
    <dgm:pt modelId="{A0F0E5A3-1F24-40D9-A728-9FAA4613881D}" type="sibTrans" cxnId="{325E299B-3FAE-4C5A-A1CE-890BD2AB2903}">
      <dgm:prSet/>
      <dgm:spPr/>
      <dgm:t>
        <a:bodyPr/>
        <a:lstStyle/>
        <a:p>
          <a:endParaRPr lang="en-GB"/>
        </a:p>
      </dgm:t>
    </dgm:pt>
    <dgm:pt modelId="{1F6C79A0-B3FE-41BF-AC47-2D0F9C0A62BE}" type="parTrans" cxnId="{325E299B-3FAE-4C5A-A1CE-890BD2AB2903}">
      <dgm:prSet/>
      <dgm:spPr/>
      <dgm:t>
        <a:bodyPr/>
        <a:lstStyle/>
        <a:p>
          <a:endParaRPr lang="en-GB"/>
        </a:p>
      </dgm:t>
    </dgm:pt>
    <dgm:pt modelId="{13A584AC-541B-4247-BEFF-9BBDBC3303D7}">
      <dgm:prSet phldrT="[نص]" custT="1"/>
      <dgm:spPr/>
      <dgm:t>
        <a:bodyPr/>
        <a:lstStyle/>
        <a:p>
          <a:r>
            <a:rPr lang="en-GB" sz="2400" dirty="0" smtClean="0"/>
            <a:t>Summary</a:t>
          </a:r>
          <a:endParaRPr lang="en-GB" sz="2400" dirty="0"/>
        </a:p>
      </dgm:t>
    </dgm:pt>
    <dgm:pt modelId="{7BDAB74B-9DD5-4B34-945A-E8BE684AF48B}">
      <dgm:prSet phldrT="[نص]" phldr="1"/>
      <dgm:spPr/>
      <dgm:t>
        <a:bodyPr/>
        <a:lstStyle/>
        <a:p>
          <a:endParaRPr lang="en-GB" dirty="0"/>
        </a:p>
      </dgm:t>
    </dgm:pt>
    <dgm:pt modelId="{1E3AEC81-BF65-454A-A7C7-3CBB4ED2F62E}" type="sibTrans" cxnId="{3C3D2E3D-F332-4DBE-A1AD-30DCCF9BB2D7}">
      <dgm:prSet/>
      <dgm:spPr/>
      <dgm:t>
        <a:bodyPr/>
        <a:lstStyle/>
        <a:p>
          <a:endParaRPr lang="en-GB"/>
        </a:p>
      </dgm:t>
    </dgm:pt>
    <dgm:pt modelId="{2AD19243-F4C9-421E-BFD8-13E0F0465C0D}" type="parTrans" cxnId="{3C3D2E3D-F332-4DBE-A1AD-30DCCF9BB2D7}">
      <dgm:prSet/>
      <dgm:spPr/>
      <dgm:t>
        <a:bodyPr/>
        <a:lstStyle/>
        <a:p>
          <a:endParaRPr lang="en-GB"/>
        </a:p>
      </dgm:t>
    </dgm:pt>
    <dgm:pt modelId="{455FED1C-B952-4AC2-A40B-D7018FFB2123}" type="sibTrans" cxnId="{8AD30521-440D-4E23-AF70-28F14895E0C6}">
      <dgm:prSet/>
      <dgm:spPr/>
      <dgm:t>
        <a:bodyPr/>
        <a:lstStyle/>
        <a:p>
          <a:endParaRPr lang="en-GB"/>
        </a:p>
      </dgm:t>
    </dgm:pt>
    <dgm:pt modelId="{27D9AF57-2672-4A63-B2DB-7D7B3D2A1594}" type="parTrans" cxnId="{8AD30521-440D-4E23-AF70-28F14895E0C6}">
      <dgm:prSet/>
      <dgm:spPr/>
      <dgm:t>
        <a:bodyPr/>
        <a:lstStyle/>
        <a:p>
          <a:endParaRPr lang="en-GB"/>
        </a:p>
      </dgm:t>
    </dgm:pt>
    <dgm:pt modelId="{D3A91DEA-8C1A-4BD5-8215-BFCA48B13089}">
      <dgm:prSet phldrT="[نص]" phldr="1"/>
      <dgm:spPr/>
      <dgm:t>
        <a:bodyPr/>
        <a:lstStyle/>
        <a:p>
          <a:endParaRPr lang="en-GB" dirty="0"/>
        </a:p>
      </dgm:t>
    </dgm:pt>
    <dgm:pt modelId="{BAA74B9C-B072-488A-8317-D72C3FA8C2C1}" type="sibTrans" cxnId="{15B32E5E-F7FA-431A-8F43-87835BE87666}">
      <dgm:prSet/>
      <dgm:spPr/>
      <dgm:t>
        <a:bodyPr/>
        <a:lstStyle/>
        <a:p>
          <a:endParaRPr lang="en-GB"/>
        </a:p>
      </dgm:t>
    </dgm:pt>
    <dgm:pt modelId="{3A087F86-4E3A-4EB0-9F2F-7AB8CBF9B817}" type="parTrans" cxnId="{15B32E5E-F7FA-431A-8F43-87835BE87666}">
      <dgm:prSet/>
      <dgm:spPr/>
      <dgm:t>
        <a:bodyPr/>
        <a:lstStyle/>
        <a:p>
          <a:endParaRPr lang="en-GB"/>
        </a:p>
      </dgm:t>
    </dgm:pt>
    <dgm:pt modelId="{E6BBE13F-B6A5-40B2-809A-58E0FBA3C840}" type="sibTrans" cxnId="{3AEF95D4-8BF1-4BB3-92E9-7616C3C12AF2}">
      <dgm:prSet/>
      <dgm:spPr/>
      <dgm:t>
        <a:bodyPr/>
        <a:lstStyle/>
        <a:p>
          <a:endParaRPr lang="en-GB"/>
        </a:p>
      </dgm:t>
    </dgm:pt>
    <dgm:pt modelId="{D152A726-E8D2-44D8-8F0C-9D0473DD93EA}" type="parTrans" cxnId="{3AEF95D4-8BF1-4BB3-92E9-7616C3C12AF2}">
      <dgm:prSet/>
      <dgm:spPr/>
      <dgm:t>
        <a:bodyPr/>
        <a:lstStyle/>
        <a:p>
          <a:endParaRPr lang="en-GB"/>
        </a:p>
      </dgm:t>
    </dgm:pt>
    <dgm:pt modelId="{F6F00633-AC5C-4F07-B586-8E6D4FD722A6}" type="pres">
      <dgm:prSet presAssocID="{044C1ED7-4E2D-46E7-9185-5BDD456311E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CFE75982-BE1D-4438-9CE0-AA6F53E8B16A}" type="pres">
      <dgm:prSet presAssocID="{D3A91DEA-8C1A-4BD5-8215-BFCA48B13089}" presName="parenttextcomposite" presStyleCnt="0"/>
      <dgm:spPr/>
    </dgm:pt>
    <dgm:pt modelId="{3325D78E-3E4A-4220-99B8-4614732FA6EE}" type="pres">
      <dgm:prSet presAssocID="{D3A91DEA-8C1A-4BD5-8215-BFCA48B13089}" presName="parenttext" presStyleLbl="revTx" presStyleIdx="0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D40EF-7D0B-48DA-A249-12F28ED794AC}" type="pres">
      <dgm:prSet presAssocID="{D3A91DEA-8C1A-4BD5-8215-BFCA48B13089}" presName="composite" presStyleCnt="0"/>
      <dgm:spPr/>
    </dgm:pt>
    <dgm:pt modelId="{A3D2A13E-32E3-4BC3-9D53-1576E3C3D955}" type="pres">
      <dgm:prSet presAssocID="{D3A91DEA-8C1A-4BD5-8215-BFCA48B13089}" presName="chevron1" presStyleLbl="alignNode1" presStyleIdx="0" presStyleCnt="21" custScaleX="224141"/>
      <dgm:spPr/>
    </dgm:pt>
    <dgm:pt modelId="{59A5C5F0-8865-4A37-8D67-11A2F30BB740}" type="pres">
      <dgm:prSet presAssocID="{D3A91DEA-8C1A-4BD5-8215-BFCA48B13089}" presName="chevron2" presStyleLbl="alignNode1" presStyleIdx="1" presStyleCnt="21" custScaleX="224141"/>
      <dgm:spPr/>
    </dgm:pt>
    <dgm:pt modelId="{3B9B9C58-7835-4832-8314-8C928D84855D}" type="pres">
      <dgm:prSet presAssocID="{D3A91DEA-8C1A-4BD5-8215-BFCA48B13089}" presName="chevron3" presStyleLbl="alignNode1" presStyleIdx="2" presStyleCnt="21" custScaleX="224141"/>
      <dgm:spPr/>
    </dgm:pt>
    <dgm:pt modelId="{D1762624-231E-4478-8729-2B382D3BCBDC}" type="pres">
      <dgm:prSet presAssocID="{D3A91DEA-8C1A-4BD5-8215-BFCA48B13089}" presName="chevron4" presStyleLbl="alignNode1" presStyleIdx="3" presStyleCnt="21" custScaleX="224141"/>
      <dgm:spPr/>
    </dgm:pt>
    <dgm:pt modelId="{9892279A-DAC7-45ED-BEDF-BBBAA434D4A4}" type="pres">
      <dgm:prSet presAssocID="{D3A91DEA-8C1A-4BD5-8215-BFCA48B13089}" presName="chevron5" presStyleLbl="alignNode1" presStyleIdx="4" presStyleCnt="21" custScaleX="224141"/>
      <dgm:spPr/>
    </dgm:pt>
    <dgm:pt modelId="{E22C23BF-14BA-465F-B947-14597E2DF446}" type="pres">
      <dgm:prSet presAssocID="{D3A91DEA-8C1A-4BD5-8215-BFCA48B13089}" presName="chevron6" presStyleLbl="alignNode1" presStyleIdx="5" presStyleCnt="21" custScaleX="224141"/>
      <dgm:spPr/>
    </dgm:pt>
    <dgm:pt modelId="{FD8EEDF9-306A-4BF3-9D32-E17211BC7B17}" type="pres">
      <dgm:prSet presAssocID="{D3A91DEA-8C1A-4BD5-8215-BFCA48B13089}" presName="chevron7" presStyleLbl="alignNode1" presStyleIdx="6" presStyleCnt="21" custScaleX="224141"/>
      <dgm:spPr/>
    </dgm:pt>
    <dgm:pt modelId="{8248DFAF-7BC4-49AC-86E9-CA55E54F1A9D}" type="pres">
      <dgm:prSet presAssocID="{D3A91DEA-8C1A-4BD5-8215-BFCA48B13089}" presName="childtext" presStyleLbl="solidFgAcc1" presStyleIdx="0" presStyleCnt="3" custScaleX="2241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576B04-4879-4DB1-8228-B48C44E553FE}" type="pres">
      <dgm:prSet presAssocID="{BAA74B9C-B072-488A-8317-D72C3FA8C2C1}" presName="sibTrans" presStyleCnt="0"/>
      <dgm:spPr/>
    </dgm:pt>
    <dgm:pt modelId="{6354ACD7-F5C7-473E-9566-208157AD23F2}" type="pres">
      <dgm:prSet presAssocID="{7BDAB74B-9DD5-4B34-945A-E8BE684AF48B}" presName="parenttextcomposite" presStyleCnt="0"/>
      <dgm:spPr/>
    </dgm:pt>
    <dgm:pt modelId="{FFAB25AA-58FD-4C8A-98B1-94E8F0E582A9}" type="pres">
      <dgm:prSet presAssocID="{7BDAB74B-9DD5-4B34-945A-E8BE684AF48B}" presName="parenttext" presStyleLbl="revTx" presStyleIdx="1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C2C13-EEBB-4D82-8F18-78C75A914164}" type="pres">
      <dgm:prSet presAssocID="{7BDAB74B-9DD5-4B34-945A-E8BE684AF48B}" presName="composite" presStyleCnt="0"/>
      <dgm:spPr/>
    </dgm:pt>
    <dgm:pt modelId="{8DDF9CEB-55BA-4E53-8C08-175F5D986E76}" type="pres">
      <dgm:prSet presAssocID="{7BDAB74B-9DD5-4B34-945A-E8BE684AF48B}" presName="chevron1" presStyleLbl="alignNode1" presStyleIdx="7" presStyleCnt="21" custScaleX="224141"/>
      <dgm:spPr/>
    </dgm:pt>
    <dgm:pt modelId="{96C3896B-A777-465B-9B8F-0E51668B3DEB}" type="pres">
      <dgm:prSet presAssocID="{7BDAB74B-9DD5-4B34-945A-E8BE684AF48B}" presName="chevron2" presStyleLbl="alignNode1" presStyleIdx="8" presStyleCnt="21" custScaleX="224141"/>
      <dgm:spPr/>
    </dgm:pt>
    <dgm:pt modelId="{59533912-3CA2-4D0D-B51D-BAEA07B8C0B5}" type="pres">
      <dgm:prSet presAssocID="{7BDAB74B-9DD5-4B34-945A-E8BE684AF48B}" presName="chevron3" presStyleLbl="alignNode1" presStyleIdx="9" presStyleCnt="21" custScaleX="224141"/>
      <dgm:spPr/>
    </dgm:pt>
    <dgm:pt modelId="{5F59B2B5-CBB8-4CEB-A257-21D8E9BBBA54}" type="pres">
      <dgm:prSet presAssocID="{7BDAB74B-9DD5-4B34-945A-E8BE684AF48B}" presName="chevron4" presStyleLbl="alignNode1" presStyleIdx="10" presStyleCnt="21" custScaleX="224141"/>
      <dgm:spPr/>
    </dgm:pt>
    <dgm:pt modelId="{F72B75F6-6F8A-4FB2-A682-6A6D45EAD4B2}" type="pres">
      <dgm:prSet presAssocID="{7BDAB74B-9DD5-4B34-945A-E8BE684AF48B}" presName="chevron5" presStyleLbl="alignNode1" presStyleIdx="11" presStyleCnt="21" custScaleX="224141"/>
      <dgm:spPr/>
    </dgm:pt>
    <dgm:pt modelId="{6093E7B5-DD51-4E6D-979F-F994EB96067D}" type="pres">
      <dgm:prSet presAssocID="{7BDAB74B-9DD5-4B34-945A-E8BE684AF48B}" presName="chevron6" presStyleLbl="alignNode1" presStyleIdx="12" presStyleCnt="21" custScaleX="224141"/>
      <dgm:spPr/>
    </dgm:pt>
    <dgm:pt modelId="{1245DCFE-3A4E-4A69-B69E-E337A985BCB9}" type="pres">
      <dgm:prSet presAssocID="{7BDAB74B-9DD5-4B34-945A-E8BE684AF48B}" presName="chevron7" presStyleLbl="alignNode1" presStyleIdx="13" presStyleCnt="21" custScaleX="224141"/>
      <dgm:spPr/>
    </dgm:pt>
    <dgm:pt modelId="{6CDEC2EC-4084-4689-B903-BCF83551AF98}" type="pres">
      <dgm:prSet presAssocID="{7BDAB74B-9DD5-4B34-945A-E8BE684AF48B}" presName="childtext" presStyleLbl="solidFgAcc1" presStyleIdx="1" presStyleCnt="3" custScaleX="2241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14610-41C4-4F80-A595-E1F850684879}" type="pres">
      <dgm:prSet presAssocID="{1E3AEC81-BF65-454A-A7C7-3CBB4ED2F62E}" presName="sibTrans" presStyleCnt="0"/>
      <dgm:spPr/>
    </dgm:pt>
    <dgm:pt modelId="{86DA4B64-1C46-43CE-890A-27D61EFCE9E5}" type="pres">
      <dgm:prSet presAssocID="{882AB10D-8122-4B5E-9177-4EE8C807A047}" presName="parenttextcomposite" presStyleCnt="0"/>
      <dgm:spPr/>
    </dgm:pt>
    <dgm:pt modelId="{24221226-C007-4268-B315-8C64E8DC11F3}" type="pres">
      <dgm:prSet presAssocID="{882AB10D-8122-4B5E-9177-4EE8C807A047}" presName="parenttext" presStyleLbl="revTx" presStyleIdx="2" presStyleCnt="3" custScaleX="2241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0C115-0977-4CAB-95CA-212768127099}" type="pres">
      <dgm:prSet presAssocID="{882AB10D-8122-4B5E-9177-4EE8C807A047}" presName="composite" presStyleCnt="0"/>
      <dgm:spPr/>
    </dgm:pt>
    <dgm:pt modelId="{2B6ECF8F-4303-4775-BAC3-505FD952C526}" type="pres">
      <dgm:prSet presAssocID="{882AB10D-8122-4B5E-9177-4EE8C807A047}" presName="chevron1" presStyleLbl="alignNode1" presStyleIdx="14" presStyleCnt="21" custScaleX="224141"/>
      <dgm:spPr/>
    </dgm:pt>
    <dgm:pt modelId="{FE8DF709-8D21-4717-BEA9-7BAB48675122}" type="pres">
      <dgm:prSet presAssocID="{882AB10D-8122-4B5E-9177-4EE8C807A047}" presName="chevron2" presStyleLbl="alignNode1" presStyleIdx="15" presStyleCnt="21" custScaleX="224141"/>
      <dgm:spPr/>
    </dgm:pt>
    <dgm:pt modelId="{C5C9120E-5FC0-46A9-BE19-DFA0788054A2}" type="pres">
      <dgm:prSet presAssocID="{882AB10D-8122-4B5E-9177-4EE8C807A047}" presName="chevron3" presStyleLbl="alignNode1" presStyleIdx="16" presStyleCnt="21" custScaleX="224141"/>
      <dgm:spPr/>
    </dgm:pt>
    <dgm:pt modelId="{CD06807F-7B41-4C1C-9A6C-46B8FD80D3AA}" type="pres">
      <dgm:prSet presAssocID="{882AB10D-8122-4B5E-9177-4EE8C807A047}" presName="chevron4" presStyleLbl="alignNode1" presStyleIdx="17" presStyleCnt="21" custScaleX="224141"/>
      <dgm:spPr/>
    </dgm:pt>
    <dgm:pt modelId="{E2DEC31B-2DD3-4FD7-A40A-5A219DF8C488}" type="pres">
      <dgm:prSet presAssocID="{882AB10D-8122-4B5E-9177-4EE8C807A047}" presName="chevron5" presStyleLbl="alignNode1" presStyleIdx="18" presStyleCnt="21" custScaleX="224141"/>
      <dgm:spPr/>
    </dgm:pt>
    <dgm:pt modelId="{743A056B-D5AA-485A-BEC2-29D10FDDAACB}" type="pres">
      <dgm:prSet presAssocID="{882AB10D-8122-4B5E-9177-4EE8C807A047}" presName="chevron6" presStyleLbl="alignNode1" presStyleIdx="19" presStyleCnt="21" custScaleX="224141"/>
      <dgm:spPr/>
    </dgm:pt>
    <dgm:pt modelId="{ED85BFB0-1437-48FB-9CD6-8B116465B819}" type="pres">
      <dgm:prSet presAssocID="{882AB10D-8122-4B5E-9177-4EE8C807A047}" presName="chevron7" presStyleLbl="alignNode1" presStyleIdx="20" presStyleCnt="21" custScaleX="224141"/>
      <dgm:spPr/>
    </dgm:pt>
    <dgm:pt modelId="{E2E33234-4C5A-4800-8DF3-57E3D72396FC}" type="pres">
      <dgm:prSet presAssocID="{882AB10D-8122-4B5E-9177-4EE8C807A047}" presName="childtext" presStyleLbl="solidFgAcc1" presStyleIdx="2" presStyleCnt="3" custScaleX="2241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86098C-F6CF-44D0-A895-7F05181F9F98}" type="presOf" srcId="{7BDAB74B-9DD5-4B34-945A-E8BE684AF48B}" destId="{FFAB25AA-58FD-4C8A-98B1-94E8F0E582A9}" srcOrd="0" destOrd="0" presId="urn:microsoft.com/office/officeart/2008/layout/VerticalAccentList"/>
    <dgm:cxn modelId="{1CD712DD-E584-4749-A4BA-259768993694}" type="presOf" srcId="{044C1ED7-4E2D-46E7-9185-5BDD456311EA}" destId="{F6F00633-AC5C-4F07-B586-8E6D4FD722A6}" srcOrd="0" destOrd="0" presId="urn:microsoft.com/office/officeart/2008/layout/VerticalAccentList"/>
    <dgm:cxn modelId="{7630BA2A-F98A-4EF1-B25F-D25D25914EB2}" type="presOf" srcId="{D3A91DEA-8C1A-4BD5-8215-BFCA48B13089}" destId="{3325D78E-3E4A-4220-99B8-4614732FA6EE}" srcOrd="0" destOrd="0" presId="urn:microsoft.com/office/officeart/2008/layout/VerticalAccentList"/>
    <dgm:cxn modelId="{15B32E5E-F7FA-431A-8F43-87835BE87666}" srcId="{044C1ED7-4E2D-46E7-9185-5BDD456311EA}" destId="{D3A91DEA-8C1A-4BD5-8215-BFCA48B13089}" srcOrd="0" destOrd="0" parTransId="{3A087F86-4E3A-4EB0-9F2F-7AB8CBF9B817}" sibTransId="{BAA74B9C-B072-488A-8317-D72C3FA8C2C1}"/>
    <dgm:cxn modelId="{5A1724A0-10CB-4B3B-95DC-67C423B6299D}" type="presOf" srcId="{13A584AC-541B-4247-BEFF-9BBDBC3303D7}" destId="{6CDEC2EC-4084-4689-B903-BCF83551AF98}" srcOrd="0" destOrd="0" presId="urn:microsoft.com/office/officeart/2008/layout/VerticalAccentList"/>
    <dgm:cxn modelId="{597F2155-C9BE-4419-9F2C-33C0E5A18129}" srcId="{044C1ED7-4E2D-46E7-9185-5BDD456311EA}" destId="{882AB10D-8122-4B5E-9177-4EE8C807A047}" srcOrd="2" destOrd="0" parTransId="{62FDEAF9-956A-4E47-A14E-DEB1B843C885}" sibTransId="{A6C4DFBC-E778-4756-A7AB-4502A73C4876}"/>
    <dgm:cxn modelId="{325E299B-3FAE-4C5A-A1CE-890BD2AB2903}" srcId="{882AB10D-8122-4B5E-9177-4EE8C807A047}" destId="{ED64F831-6511-4F3D-8F70-9B4C2451DA0E}" srcOrd="0" destOrd="0" parTransId="{1F6C79A0-B3FE-41BF-AC47-2D0F9C0A62BE}" sibTransId="{A0F0E5A3-1F24-40D9-A728-9FAA4613881D}"/>
    <dgm:cxn modelId="{FB90D2B9-BBF1-4F34-907F-90A22F3D8086}" type="presOf" srcId="{882AB10D-8122-4B5E-9177-4EE8C807A047}" destId="{24221226-C007-4268-B315-8C64E8DC11F3}" srcOrd="0" destOrd="0" presId="urn:microsoft.com/office/officeart/2008/layout/VerticalAccentList"/>
    <dgm:cxn modelId="{B87F4E35-FA18-498D-B2A7-6B8398CBA98C}" type="presOf" srcId="{ED64F831-6511-4F3D-8F70-9B4C2451DA0E}" destId="{E2E33234-4C5A-4800-8DF3-57E3D72396FC}" srcOrd="0" destOrd="0" presId="urn:microsoft.com/office/officeart/2008/layout/VerticalAccentList"/>
    <dgm:cxn modelId="{654506E0-9D92-46E1-A2E1-A24C76E57AAF}" type="presOf" srcId="{9240DC52-1320-45F2-ADE1-09023E5245A8}" destId="{8248DFAF-7BC4-49AC-86E9-CA55E54F1A9D}" srcOrd="0" destOrd="0" presId="urn:microsoft.com/office/officeart/2008/layout/VerticalAccentList"/>
    <dgm:cxn modelId="{8AD30521-440D-4E23-AF70-28F14895E0C6}" srcId="{7BDAB74B-9DD5-4B34-945A-E8BE684AF48B}" destId="{13A584AC-541B-4247-BEFF-9BBDBC3303D7}" srcOrd="0" destOrd="0" parTransId="{27D9AF57-2672-4A63-B2DB-7D7B3D2A1594}" sibTransId="{455FED1C-B952-4AC2-A40B-D7018FFB2123}"/>
    <dgm:cxn modelId="{3C3D2E3D-F332-4DBE-A1AD-30DCCF9BB2D7}" srcId="{044C1ED7-4E2D-46E7-9185-5BDD456311EA}" destId="{7BDAB74B-9DD5-4B34-945A-E8BE684AF48B}" srcOrd="1" destOrd="0" parTransId="{2AD19243-F4C9-421E-BFD8-13E0F0465C0D}" sibTransId="{1E3AEC81-BF65-454A-A7C7-3CBB4ED2F62E}"/>
    <dgm:cxn modelId="{3AEF95D4-8BF1-4BB3-92E9-7616C3C12AF2}" srcId="{D3A91DEA-8C1A-4BD5-8215-BFCA48B13089}" destId="{9240DC52-1320-45F2-ADE1-09023E5245A8}" srcOrd="0" destOrd="0" parTransId="{D152A726-E8D2-44D8-8F0C-9D0473DD93EA}" sibTransId="{E6BBE13F-B6A5-40B2-809A-58E0FBA3C840}"/>
    <dgm:cxn modelId="{0F963B13-71B3-485B-84E4-C46DEB616B6E}" type="presParOf" srcId="{F6F00633-AC5C-4F07-B586-8E6D4FD722A6}" destId="{CFE75982-BE1D-4438-9CE0-AA6F53E8B16A}" srcOrd="0" destOrd="0" presId="urn:microsoft.com/office/officeart/2008/layout/VerticalAccentList"/>
    <dgm:cxn modelId="{C3AAA80A-1D2A-4AA7-A955-5A7ABFA4BEBD}" type="presParOf" srcId="{CFE75982-BE1D-4438-9CE0-AA6F53E8B16A}" destId="{3325D78E-3E4A-4220-99B8-4614732FA6EE}" srcOrd="0" destOrd="0" presId="urn:microsoft.com/office/officeart/2008/layout/VerticalAccentList"/>
    <dgm:cxn modelId="{1167A3C8-D10E-40D3-A81D-4790A8B980DF}" type="presParOf" srcId="{F6F00633-AC5C-4F07-B586-8E6D4FD722A6}" destId="{48BD40EF-7D0B-48DA-A249-12F28ED794AC}" srcOrd="1" destOrd="0" presId="urn:microsoft.com/office/officeart/2008/layout/VerticalAccentList"/>
    <dgm:cxn modelId="{E689D08A-1995-4614-A402-E3B0F7334AD7}" type="presParOf" srcId="{48BD40EF-7D0B-48DA-A249-12F28ED794AC}" destId="{A3D2A13E-32E3-4BC3-9D53-1576E3C3D955}" srcOrd="0" destOrd="0" presId="urn:microsoft.com/office/officeart/2008/layout/VerticalAccentList"/>
    <dgm:cxn modelId="{2BF9AE2F-FE68-467C-BE47-36CB4CD52EB0}" type="presParOf" srcId="{48BD40EF-7D0B-48DA-A249-12F28ED794AC}" destId="{59A5C5F0-8865-4A37-8D67-11A2F30BB740}" srcOrd="1" destOrd="0" presId="urn:microsoft.com/office/officeart/2008/layout/VerticalAccentList"/>
    <dgm:cxn modelId="{12423861-E993-4068-90AE-74C404A72F85}" type="presParOf" srcId="{48BD40EF-7D0B-48DA-A249-12F28ED794AC}" destId="{3B9B9C58-7835-4832-8314-8C928D84855D}" srcOrd="2" destOrd="0" presId="urn:microsoft.com/office/officeart/2008/layout/VerticalAccentList"/>
    <dgm:cxn modelId="{F79C42CE-4135-49DA-8C73-040BD4E1D45F}" type="presParOf" srcId="{48BD40EF-7D0B-48DA-A249-12F28ED794AC}" destId="{D1762624-231E-4478-8729-2B382D3BCBDC}" srcOrd="3" destOrd="0" presId="urn:microsoft.com/office/officeart/2008/layout/VerticalAccentList"/>
    <dgm:cxn modelId="{C703495E-D311-4A3C-BA51-D36FE601B421}" type="presParOf" srcId="{48BD40EF-7D0B-48DA-A249-12F28ED794AC}" destId="{9892279A-DAC7-45ED-BEDF-BBBAA434D4A4}" srcOrd="4" destOrd="0" presId="urn:microsoft.com/office/officeart/2008/layout/VerticalAccentList"/>
    <dgm:cxn modelId="{6B500EA6-2C83-4AA5-BE6C-8E38139D9DCB}" type="presParOf" srcId="{48BD40EF-7D0B-48DA-A249-12F28ED794AC}" destId="{E22C23BF-14BA-465F-B947-14597E2DF446}" srcOrd="5" destOrd="0" presId="urn:microsoft.com/office/officeart/2008/layout/VerticalAccentList"/>
    <dgm:cxn modelId="{3D123E34-F9D5-4470-8535-5023FF955D86}" type="presParOf" srcId="{48BD40EF-7D0B-48DA-A249-12F28ED794AC}" destId="{FD8EEDF9-306A-4BF3-9D32-E17211BC7B17}" srcOrd="6" destOrd="0" presId="urn:microsoft.com/office/officeart/2008/layout/VerticalAccentList"/>
    <dgm:cxn modelId="{8E81F587-B29E-47A2-8A68-4FF9B938ED36}" type="presParOf" srcId="{48BD40EF-7D0B-48DA-A249-12F28ED794AC}" destId="{8248DFAF-7BC4-49AC-86E9-CA55E54F1A9D}" srcOrd="7" destOrd="0" presId="urn:microsoft.com/office/officeart/2008/layout/VerticalAccentList"/>
    <dgm:cxn modelId="{0FA8B6A7-3697-43E7-90DB-602742CF393D}" type="presParOf" srcId="{F6F00633-AC5C-4F07-B586-8E6D4FD722A6}" destId="{D2576B04-4879-4DB1-8228-B48C44E553FE}" srcOrd="2" destOrd="0" presId="urn:microsoft.com/office/officeart/2008/layout/VerticalAccentList"/>
    <dgm:cxn modelId="{23F1E758-DD85-49C7-AB45-24179A0980F0}" type="presParOf" srcId="{F6F00633-AC5C-4F07-B586-8E6D4FD722A6}" destId="{6354ACD7-F5C7-473E-9566-208157AD23F2}" srcOrd="3" destOrd="0" presId="urn:microsoft.com/office/officeart/2008/layout/VerticalAccentList"/>
    <dgm:cxn modelId="{53EBFFE5-1357-4262-816F-DD0F17E5AEEC}" type="presParOf" srcId="{6354ACD7-F5C7-473E-9566-208157AD23F2}" destId="{FFAB25AA-58FD-4C8A-98B1-94E8F0E582A9}" srcOrd="0" destOrd="0" presId="urn:microsoft.com/office/officeart/2008/layout/VerticalAccentList"/>
    <dgm:cxn modelId="{571F6985-6F24-4C67-9074-D5B6F168D0EC}" type="presParOf" srcId="{F6F00633-AC5C-4F07-B586-8E6D4FD722A6}" destId="{BA4C2C13-EEBB-4D82-8F18-78C75A914164}" srcOrd="4" destOrd="0" presId="urn:microsoft.com/office/officeart/2008/layout/VerticalAccentList"/>
    <dgm:cxn modelId="{6AEDA35F-ABB1-47B2-A648-3D0AC55B2311}" type="presParOf" srcId="{BA4C2C13-EEBB-4D82-8F18-78C75A914164}" destId="{8DDF9CEB-55BA-4E53-8C08-175F5D986E76}" srcOrd="0" destOrd="0" presId="urn:microsoft.com/office/officeart/2008/layout/VerticalAccentList"/>
    <dgm:cxn modelId="{9C9BADA4-E034-4D9F-839A-446146D6E22E}" type="presParOf" srcId="{BA4C2C13-EEBB-4D82-8F18-78C75A914164}" destId="{96C3896B-A777-465B-9B8F-0E51668B3DEB}" srcOrd="1" destOrd="0" presId="urn:microsoft.com/office/officeart/2008/layout/VerticalAccentList"/>
    <dgm:cxn modelId="{8AB372FA-C049-4B3D-8580-BA682661FC3B}" type="presParOf" srcId="{BA4C2C13-EEBB-4D82-8F18-78C75A914164}" destId="{59533912-3CA2-4D0D-B51D-BAEA07B8C0B5}" srcOrd="2" destOrd="0" presId="urn:microsoft.com/office/officeart/2008/layout/VerticalAccentList"/>
    <dgm:cxn modelId="{0DE02599-6741-4051-AC44-8C8342B2335F}" type="presParOf" srcId="{BA4C2C13-EEBB-4D82-8F18-78C75A914164}" destId="{5F59B2B5-CBB8-4CEB-A257-21D8E9BBBA54}" srcOrd="3" destOrd="0" presId="urn:microsoft.com/office/officeart/2008/layout/VerticalAccentList"/>
    <dgm:cxn modelId="{D1C49786-491B-4156-A5B4-BBB418066037}" type="presParOf" srcId="{BA4C2C13-EEBB-4D82-8F18-78C75A914164}" destId="{F72B75F6-6F8A-4FB2-A682-6A6D45EAD4B2}" srcOrd="4" destOrd="0" presId="urn:microsoft.com/office/officeart/2008/layout/VerticalAccentList"/>
    <dgm:cxn modelId="{2AD6C616-37F4-47E9-BF55-7D02050A9071}" type="presParOf" srcId="{BA4C2C13-EEBB-4D82-8F18-78C75A914164}" destId="{6093E7B5-DD51-4E6D-979F-F994EB96067D}" srcOrd="5" destOrd="0" presId="urn:microsoft.com/office/officeart/2008/layout/VerticalAccentList"/>
    <dgm:cxn modelId="{D44A4898-1171-4B52-8DCB-0B84B041819A}" type="presParOf" srcId="{BA4C2C13-EEBB-4D82-8F18-78C75A914164}" destId="{1245DCFE-3A4E-4A69-B69E-E337A985BCB9}" srcOrd="6" destOrd="0" presId="urn:microsoft.com/office/officeart/2008/layout/VerticalAccentList"/>
    <dgm:cxn modelId="{703DB7A3-1289-400D-B6FA-9B8BEC554250}" type="presParOf" srcId="{BA4C2C13-EEBB-4D82-8F18-78C75A914164}" destId="{6CDEC2EC-4084-4689-B903-BCF83551AF98}" srcOrd="7" destOrd="0" presId="urn:microsoft.com/office/officeart/2008/layout/VerticalAccentList"/>
    <dgm:cxn modelId="{6F76F551-153F-4F58-BD19-2EB73F56511D}" type="presParOf" srcId="{F6F00633-AC5C-4F07-B586-8E6D4FD722A6}" destId="{DA014610-41C4-4F80-A595-E1F850684879}" srcOrd="5" destOrd="0" presId="urn:microsoft.com/office/officeart/2008/layout/VerticalAccentList"/>
    <dgm:cxn modelId="{82DE197A-61CC-4A4A-A159-5005E4AC199F}" type="presParOf" srcId="{F6F00633-AC5C-4F07-B586-8E6D4FD722A6}" destId="{86DA4B64-1C46-43CE-890A-27D61EFCE9E5}" srcOrd="6" destOrd="0" presId="urn:microsoft.com/office/officeart/2008/layout/VerticalAccentList"/>
    <dgm:cxn modelId="{2F5C1508-A6AD-4268-AC74-BEB1637C297C}" type="presParOf" srcId="{86DA4B64-1C46-43CE-890A-27D61EFCE9E5}" destId="{24221226-C007-4268-B315-8C64E8DC11F3}" srcOrd="0" destOrd="0" presId="urn:microsoft.com/office/officeart/2008/layout/VerticalAccentList"/>
    <dgm:cxn modelId="{767B0BDE-E7C8-4479-BB2E-63636DC4A904}" type="presParOf" srcId="{F6F00633-AC5C-4F07-B586-8E6D4FD722A6}" destId="{25C0C115-0977-4CAB-95CA-212768127099}" srcOrd="7" destOrd="0" presId="urn:microsoft.com/office/officeart/2008/layout/VerticalAccentList"/>
    <dgm:cxn modelId="{0198EEB5-72C9-467E-9EC3-894C88B7C1EB}" type="presParOf" srcId="{25C0C115-0977-4CAB-95CA-212768127099}" destId="{2B6ECF8F-4303-4775-BAC3-505FD952C526}" srcOrd="0" destOrd="0" presId="urn:microsoft.com/office/officeart/2008/layout/VerticalAccentList"/>
    <dgm:cxn modelId="{A4B71C19-D88D-446C-9A79-234D1193CB2A}" type="presParOf" srcId="{25C0C115-0977-4CAB-95CA-212768127099}" destId="{FE8DF709-8D21-4717-BEA9-7BAB48675122}" srcOrd="1" destOrd="0" presId="urn:microsoft.com/office/officeart/2008/layout/VerticalAccentList"/>
    <dgm:cxn modelId="{5D93B09C-9727-4C9F-A461-F44D14CA93D3}" type="presParOf" srcId="{25C0C115-0977-4CAB-95CA-212768127099}" destId="{C5C9120E-5FC0-46A9-BE19-DFA0788054A2}" srcOrd="2" destOrd="0" presId="urn:microsoft.com/office/officeart/2008/layout/VerticalAccentList"/>
    <dgm:cxn modelId="{6292030E-BDD6-416B-8FEF-0AFCEFE19F25}" type="presParOf" srcId="{25C0C115-0977-4CAB-95CA-212768127099}" destId="{CD06807F-7B41-4C1C-9A6C-46B8FD80D3AA}" srcOrd="3" destOrd="0" presId="urn:microsoft.com/office/officeart/2008/layout/VerticalAccentList"/>
    <dgm:cxn modelId="{F8DDB657-604A-42B6-AD12-C16E11D49883}" type="presParOf" srcId="{25C0C115-0977-4CAB-95CA-212768127099}" destId="{E2DEC31B-2DD3-4FD7-A40A-5A219DF8C488}" srcOrd="4" destOrd="0" presId="urn:microsoft.com/office/officeart/2008/layout/VerticalAccentList"/>
    <dgm:cxn modelId="{3D2F7022-BDA3-4D3C-8688-2738609E4BF1}" type="presParOf" srcId="{25C0C115-0977-4CAB-95CA-212768127099}" destId="{743A056B-D5AA-485A-BEC2-29D10FDDAACB}" srcOrd="5" destOrd="0" presId="urn:microsoft.com/office/officeart/2008/layout/VerticalAccentList"/>
    <dgm:cxn modelId="{1A0CBF14-20BF-409D-854D-46A1D7847550}" type="presParOf" srcId="{25C0C115-0977-4CAB-95CA-212768127099}" destId="{ED85BFB0-1437-48FB-9CD6-8B116465B819}" srcOrd="6" destOrd="0" presId="urn:microsoft.com/office/officeart/2008/layout/VerticalAccentList"/>
    <dgm:cxn modelId="{A1A6B55B-1B71-4FB4-A5E7-5F74B594BFE8}" type="presParOf" srcId="{25C0C115-0977-4CAB-95CA-212768127099}" destId="{E2E33234-4C5A-4800-8DF3-57E3D72396F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E7BB0-069D-44E5-A828-02885B33F35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20AA10E-EF49-4434-8308-AB4444AAF625}">
      <dgm:prSet phldrT="[نص]"/>
      <dgm:spPr/>
      <dgm:t>
        <a:bodyPr/>
        <a:lstStyle/>
        <a:p>
          <a:r>
            <a:rPr lang="en-GB" b="1" dirty="0" smtClean="0"/>
            <a:t>Quality</a:t>
          </a:r>
          <a:endParaRPr lang="en-GB" b="1" dirty="0"/>
        </a:p>
      </dgm:t>
    </dgm:pt>
    <dgm:pt modelId="{096A22E4-A4BC-4CDB-ABD7-33893747608E}" type="parTrans" cxnId="{074C6BB6-5435-48B6-9A42-1BC788736A34}">
      <dgm:prSet/>
      <dgm:spPr/>
      <dgm:t>
        <a:bodyPr/>
        <a:lstStyle/>
        <a:p>
          <a:endParaRPr lang="en-GB"/>
        </a:p>
      </dgm:t>
    </dgm:pt>
    <dgm:pt modelId="{55B93FA8-03B7-40D1-B6E0-A10138ECB18B}" type="sibTrans" cxnId="{074C6BB6-5435-48B6-9A42-1BC788736A34}">
      <dgm:prSet/>
      <dgm:spPr/>
      <dgm:t>
        <a:bodyPr/>
        <a:lstStyle/>
        <a:p>
          <a:endParaRPr lang="en-GB"/>
        </a:p>
      </dgm:t>
    </dgm:pt>
    <dgm:pt modelId="{849F3224-887A-4EEC-BFCE-CAFE03AC826E}">
      <dgm:prSet phldrT="[نص]"/>
      <dgm:spPr/>
      <dgm:t>
        <a:bodyPr/>
        <a:lstStyle/>
        <a:p>
          <a:r>
            <a:rPr lang="en-GB" dirty="0" err="1" smtClean="0"/>
            <a:t>qualis</a:t>
          </a:r>
          <a:endParaRPr lang="en-GB" dirty="0"/>
        </a:p>
      </dgm:t>
    </dgm:pt>
    <dgm:pt modelId="{5EF2FDA6-75C0-40F9-81F1-8381C409DCD2}" type="parTrans" cxnId="{EFB79346-DB8D-483C-9B05-97AB34278006}">
      <dgm:prSet/>
      <dgm:spPr/>
      <dgm:t>
        <a:bodyPr/>
        <a:lstStyle/>
        <a:p>
          <a:endParaRPr lang="en-GB"/>
        </a:p>
      </dgm:t>
    </dgm:pt>
    <dgm:pt modelId="{0F23A2C0-4505-49A9-A706-18314C93924C}" type="sibTrans" cxnId="{EFB79346-DB8D-483C-9B05-97AB34278006}">
      <dgm:prSet/>
      <dgm:spPr/>
      <dgm:t>
        <a:bodyPr/>
        <a:lstStyle/>
        <a:p>
          <a:endParaRPr lang="en-GB"/>
        </a:p>
      </dgm:t>
    </dgm:pt>
    <dgm:pt modelId="{E1EC3C4F-3D85-4610-A048-023070BA122D}">
      <dgm:prSet phldrT="[نص]" custT="1"/>
      <dgm:spPr/>
      <dgm:t>
        <a:bodyPr/>
        <a:lstStyle/>
        <a:p>
          <a:r>
            <a:rPr lang="en-GB" sz="3600" b="1" dirty="0" smtClean="0"/>
            <a:t>What kind of</a:t>
          </a:r>
        </a:p>
      </dgm:t>
    </dgm:pt>
    <dgm:pt modelId="{7EA01F7F-C04A-4DF6-9625-83FBFB967DF3}" type="parTrans" cxnId="{B87BA9D9-D9C1-4352-96A2-7D4B20C926F7}">
      <dgm:prSet/>
      <dgm:spPr/>
      <dgm:t>
        <a:bodyPr/>
        <a:lstStyle/>
        <a:p>
          <a:endParaRPr lang="en-GB"/>
        </a:p>
      </dgm:t>
    </dgm:pt>
    <dgm:pt modelId="{59DD851F-DEEA-4A05-8B65-2373BA128DFD}" type="sibTrans" cxnId="{B87BA9D9-D9C1-4352-96A2-7D4B20C926F7}">
      <dgm:prSet/>
      <dgm:spPr/>
      <dgm:t>
        <a:bodyPr/>
        <a:lstStyle/>
        <a:p>
          <a:endParaRPr lang="en-GB"/>
        </a:p>
      </dgm:t>
    </dgm:pt>
    <dgm:pt modelId="{123AE59D-76E2-4105-8590-19982FE67467}" type="pres">
      <dgm:prSet presAssocID="{771E7BB0-069D-44E5-A828-02885B33F35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DDE6B89-9664-49DF-9B14-026F58C9A1BB}" type="pres">
      <dgm:prSet presAssocID="{020AA10E-EF49-4434-8308-AB4444AAF625}" presName="chaos" presStyleCnt="0"/>
      <dgm:spPr/>
    </dgm:pt>
    <dgm:pt modelId="{6F8D7779-5351-4C45-83EB-8F199B3876A7}" type="pres">
      <dgm:prSet presAssocID="{020AA10E-EF49-4434-8308-AB4444AAF625}" presName="parTx1" presStyleLbl="revTx" presStyleIdx="0" presStyleCnt="2"/>
      <dgm:spPr/>
      <dgm:t>
        <a:bodyPr/>
        <a:lstStyle/>
        <a:p>
          <a:endParaRPr lang="en-GB"/>
        </a:p>
      </dgm:t>
    </dgm:pt>
    <dgm:pt modelId="{67C3E7D9-A34D-4260-BA64-49C30F00021F}" type="pres">
      <dgm:prSet presAssocID="{020AA10E-EF49-4434-8308-AB4444AAF625}" presName="c1" presStyleLbl="node1" presStyleIdx="0" presStyleCnt="19"/>
      <dgm:spPr/>
    </dgm:pt>
    <dgm:pt modelId="{ADEB9A35-7540-4C08-82C7-88445194790D}" type="pres">
      <dgm:prSet presAssocID="{020AA10E-EF49-4434-8308-AB4444AAF625}" presName="c2" presStyleLbl="node1" presStyleIdx="1" presStyleCnt="19"/>
      <dgm:spPr/>
    </dgm:pt>
    <dgm:pt modelId="{53716D82-AB66-4791-AD95-1F772901196E}" type="pres">
      <dgm:prSet presAssocID="{020AA10E-EF49-4434-8308-AB4444AAF625}" presName="c3" presStyleLbl="node1" presStyleIdx="2" presStyleCnt="19"/>
      <dgm:spPr/>
    </dgm:pt>
    <dgm:pt modelId="{0B23044A-0338-4846-9F9C-6CBA31A430CF}" type="pres">
      <dgm:prSet presAssocID="{020AA10E-EF49-4434-8308-AB4444AAF625}" presName="c4" presStyleLbl="node1" presStyleIdx="3" presStyleCnt="19"/>
      <dgm:spPr/>
    </dgm:pt>
    <dgm:pt modelId="{D6B02DE6-51E1-4073-8FAB-473314965893}" type="pres">
      <dgm:prSet presAssocID="{020AA10E-EF49-4434-8308-AB4444AAF625}" presName="c5" presStyleLbl="node1" presStyleIdx="4" presStyleCnt="19"/>
      <dgm:spPr/>
    </dgm:pt>
    <dgm:pt modelId="{DAAA920F-67F2-4088-B2D2-54153C441E85}" type="pres">
      <dgm:prSet presAssocID="{020AA10E-EF49-4434-8308-AB4444AAF625}" presName="c6" presStyleLbl="node1" presStyleIdx="5" presStyleCnt="19"/>
      <dgm:spPr/>
    </dgm:pt>
    <dgm:pt modelId="{CDAFB973-C209-4303-A42E-B42908006C98}" type="pres">
      <dgm:prSet presAssocID="{020AA10E-EF49-4434-8308-AB4444AAF625}" presName="c7" presStyleLbl="node1" presStyleIdx="6" presStyleCnt="19"/>
      <dgm:spPr/>
    </dgm:pt>
    <dgm:pt modelId="{32064900-E355-445E-BF11-C48334C518F8}" type="pres">
      <dgm:prSet presAssocID="{020AA10E-EF49-4434-8308-AB4444AAF625}" presName="c8" presStyleLbl="node1" presStyleIdx="7" presStyleCnt="19"/>
      <dgm:spPr/>
    </dgm:pt>
    <dgm:pt modelId="{05A8DDE1-72F4-46DB-9A8C-138D266E77E0}" type="pres">
      <dgm:prSet presAssocID="{020AA10E-EF49-4434-8308-AB4444AAF625}" presName="c9" presStyleLbl="node1" presStyleIdx="8" presStyleCnt="19"/>
      <dgm:spPr/>
    </dgm:pt>
    <dgm:pt modelId="{13A4C84C-F143-4EFE-8567-A9412FF07C62}" type="pres">
      <dgm:prSet presAssocID="{020AA10E-EF49-4434-8308-AB4444AAF625}" presName="c10" presStyleLbl="node1" presStyleIdx="9" presStyleCnt="19"/>
      <dgm:spPr/>
    </dgm:pt>
    <dgm:pt modelId="{566931C0-A978-4CE7-BC15-1FFC969CAF7D}" type="pres">
      <dgm:prSet presAssocID="{020AA10E-EF49-4434-8308-AB4444AAF625}" presName="c11" presStyleLbl="node1" presStyleIdx="10" presStyleCnt="19"/>
      <dgm:spPr/>
    </dgm:pt>
    <dgm:pt modelId="{E7D923CF-84B8-49F4-988B-047A501A6CA4}" type="pres">
      <dgm:prSet presAssocID="{020AA10E-EF49-4434-8308-AB4444AAF625}" presName="c12" presStyleLbl="node1" presStyleIdx="11" presStyleCnt="19"/>
      <dgm:spPr/>
    </dgm:pt>
    <dgm:pt modelId="{3E4DF7AF-23B8-4114-8D19-6B30D4EEB861}" type="pres">
      <dgm:prSet presAssocID="{020AA10E-EF49-4434-8308-AB4444AAF625}" presName="c13" presStyleLbl="node1" presStyleIdx="12" presStyleCnt="19"/>
      <dgm:spPr/>
    </dgm:pt>
    <dgm:pt modelId="{00CF849F-19E5-4E04-8A55-11237D12C821}" type="pres">
      <dgm:prSet presAssocID="{020AA10E-EF49-4434-8308-AB4444AAF625}" presName="c14" presStyleLbl="node1" presStyleIdx="13" presStyleCnt="19"/>
      <dgm:spPr/>
    </dgm:pt>
    <dgm:pt modelId="{7DBCCA71-258F-4468-86BD-74D69A722D87}" type="pres">
      <dgm:prSet presAssocID="{020AA10E-EF49-4434-8308-AB4444AAF625}" presName="c15" presStyleLbl="node1" presStyleIdx="14" presStyleCnt="19"/>
      <dgm:spPr/>
    </dgm:pt>
    <dgm:pt modelId="{0E6B9EBC-25F6-46B5-BDE9-1F26F6A6160E}" type="pres">
      <dgm:prSet presAssocID="{020AA10E-EF49-4434-8308-AB4444AAF625}" presName="c16" presStyleLbl="node1" presStyleIdx="15" presStyleCnt="19"/>
      <dgm:spPr/>
    </dgm:pt>
    <dgm:pt modelId="{36B1802A-0BD1-4165-B9BE-7AF035330BD6}" type="pres">
      <dgm:prSet presAssocID="{020AA10E-EF49-4434-8308-AB4444AAF625}" presName="c17" presStyleLbl="node1" presStyleIdx="16" presStyleCnt="19"/>
      <dgm:spPr/>
    </dgm:pt>
    <dgm:pt modelId="{1F1464AA-FD7A-46D6-9DD8-F35BFD46EC14}" type="pres">
      <dgm:prSet presAssocID="{020AA10E-EF49-4434-8308-AB4444AAF625}" presName="c18" presStyleLbl="node1" presStyleIdx="17" presStyleCnt="19"/>
      <dgm:spPr/>
    </dgm:pt>
    <dgm:pt modelId="{6499369A-E61F-49BE-8194-D844EDC0CDC7}" type="pres">
      <dgm:prSet presAssocID="{55B93FA8-03B7-40D1-B6E0-A10138ECB18B}" presName="chevronComposite1" presStyleCnt="0"/>
      <dgm:spPr/>
    </dgm:pt>
    <dgm:pt modelId="{31A4E1F2-AABC-4980-AD2E-8E0EA7A760DA}" type="pres">
      <dgm:prSet presAssocID="{55B93FA8-03B7-40D1-B6E0-A10138ECB18B}" presName="chevron1" presStyleLbl="sibTrans2D1" presStyleIdx="0" presStyleCnt="2"/>
      <dgm:spPr/>
    </dgm:pt>
    <dgm:pt modelId="{0B42A625-E690-4FC6-A434-808E0EA746E3}" type="pres">
      <dgm:prSet presAssocID="{55B93FA8-03B7-40D1-B6E0-A10138ECB18B}" presName="spChevron1" presStyleCnt="0"/>
      <dgm:spPr/>
    </dgm:pt>
    <dgm:pt modelId="{03025931-5384-466E-8893-9E6C6C87B073}" type="pres">
      <dgm:prSet presAssocID="{55B93FA8-03B7-40D1-B6E0-A10138ECB18B}" presName="overlap" presStyleCnt="0"/>
      <dgm:spPr/>
    </dgm:pt>
    <dgm:pt modelId="{F3DC11B4-AC65-4C73-91B9-DBCD1C1FBD04}" type="pres">
      <dgm:prSet presAssocID="{55B93FA8-03B7-40D1-B6E0-A10138ECB18B}" presName="chevronComposite2" presStyleCnt="0"/>
      <dgm:spPr/>
    </dgm:pt>
    <dgm:pt modelId="{3B051692-536D-4954-9CE6-F7CE89F80A6C}" type="pres">
      <dgm:prSet presAssocID="{55B93FA8-03B7-40D1-B6E0-A10138ECB18B}" presName="chevron2" presStyleLbl="sibTrans2D1" presStyleIdx="1" presStyleCnt="2"/>
      <dgm:spPr/>
    </dgm:pt>
    <dgm:pt modelId="{14FCDC5C-A015-49F9-9EC8-0010EBD37482}" type="pres">
      <dgm:prSet presAssocID="{55B93FA8-03B7-40D1-B6E0-A10138ECB18B}" presName="spChevron2" presStyleCnt="0"/>
      <dgm:spPr/>
    </dgm:pt>
    <dgm:pt modelId="{5BD33F19-58BE-471E-B667-2FA4410FF8CD}" type="pres">
      <dgm:prSet presAssocID="{849F3224-887A-4EEC-BFCE-CAFE03AC826E}" presName="last" presStyleCnt="0"/>
      <dgm:spPr/>
    </dgm:pt>
    <dgm:pt modelId="{E21F136C-CD98-46A7-B583-DC45A38D4E58}" type="pres">
      <dgm:prSet presAssocID="{849F3224-887A-4EEC-BFCE-CAFE03AC826E}" presName="circleTx" presStyleLbl="node1" presStyleIdx="18" presStyleCnt="19"/>
      <dgm:spPr/>
      <dgm:t>
        <a:bodyPr/>
        <a:lstStyle/>
        <a:p>
          <a:endParaRPr lang="en-GB"/>
        </a:p>
      </dgm:t>
    </dgm:pt>
    <dgm:pt modelId="{6FBAD49C-4F0A-4368-ABC2-8435ACEA96B4}" type="pres">
      <dgm:prSet presAssocID="{849F3224-887A-4EEC-BFCE-CAFE03AC826E}" presName="desTxN" presStyleLbl="revTx" presStyleIdx="1" presStyleCnt="2" custScaleX="129671" custLinFactNeighborX="-4132" custLinFactNeighborY="294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2CFE7F-0DC6-4C9F-9D1E-06C6E62B99A7}" type="pres">
      <dgm:prSet presAssocID="{849F3224-887A-4EEC-BFCE-CAFE03AC826E}" presName="spN" presStyleCnt="0"/>
      <dgm:spPr/>
    </dgm:pt>
  </dgm:ptLst>
  <dgm:cxnLst>
    <dgm:cxn modelId="{0BE03E5E-E662-4BB1-84AD-4E83D251047A}" type="presOf" srcId="{E1EC3C4F-3D85-4610-A048-023070BA122D}" destId="{6FBAD49C-4F0A-4368-ABC2-8435ACEA96B4}" srcOrd="0" destOrd="0" presId="urn:microsoft.com/office/officeart/2009/3/layout/RandomtoResultProcess"/>
    <dgm:cxn modelId="{EFB79346-DB8D-483C-9B05-97AB34278006}" srcId="{771E7BB0-069D-44E5-A828-02885B33F355}" destId="{849F3224-887A-4EEC-BFCE-CAFE03AC826E}" srcOrd="1" destOrd="0" parTransId="{5EF2FDA6-75C0-40F9-81F1-8381C409DCD2}" sibTransId="{0F23A2C0-4505-49A9-A706-18314C93924C}"/>
    <dgm:cxn modelId="{CAF49FE3-A78B-4E6F-BB75-7A785DDBC61A}" type="presOf" srcId="{771E7BB0-069D-44E5-A828-02885B33F355}" destId="{123AE59D-76E2-4105-8590-19982FE67467}" srcOrd="0" destOrd="0" presId="urn:microsoft.com/office/officeart/2009/3/layout/RandomtoResultProcess"/>
    <dgm:cxn modelId="{B87BA9D9-D9C1-4352-96A2-7D4B20C926F7}" srcId="{849F3224-887A-4EEC-BFCE-CAFE03AC826E}" destId="{E1EC3C4F-3D85-4610-A048-023070BA122D}" srcOrd="0" destOrd="0" parTransId="{7EA01F7F-C04A-4DF6-9625-83FBFB967DF3}" sibTransId="{59DD851F-DEEA-4A05-8B65-2373BA128DFD}"/>
    <dgm:cxn modelId="{C5584FEA-708C-465B-BAA4-E750AA393FEC}" type="presOf" srcId="{849F3224-887A-4EEC-BFCE-CAFE03AC826E}" destId="{E21F136C-CD98-46A7-B583-DC45A38D4E58}" srcOrd="0" destOrd="0" presId="urn:microsoft.com/office/officeart/2009/3/layout/RandomtoResultProcess"/>
    <dgm:cxn modelId="{074C6BB6-5435-48B6-9A42-1BC788736A34}" srcId="{771E7BB0-069D-44E5-A828-02885B33F355}" destId="{020AA10E-EF49-4434-8308-AB4444AAF625}" srcOrd="0" destOrd="0" parTransId="{096A22E4-A4BC-4CDB-ABD7-33893747608E}" sibTransId="{55B93FA8-03B7-40D1-B6E0-A10138ECB18B}"/>
    <dgm:cxn modelId="{DCE6B4FB-1BFC-4CBD-8FB6-FD6036623400}" type="presOf" srcId="{020AA10E-EF49-4434-8308-AB4444AAF625}" destId="{6F8D7779-5351-4C45-83EB-8F199B3876A7}" srcOrd="0" destOrd="0" presId="urn:microsoft.com/office/officeart/2009/3/layout/RandomtoResultProcess"/>
    <dgm:cxn modelId="{D5B22DA6-6BAD-4A57-A2DE-F0878DAC8C43}" type="presParOf" srcId="{123AE59D-76E2-4105-8590-19982FE67467}" destId="{DDDE6B89-9664-49DF-9B14-026F58C9A1BB}" srcOrd="0" destOrd="0" presId="urn:microsoft.com/office/officeart/2009/3/layout/RandomtoResultProcess"/>
    <dgm:cxn modelId="{23D662C2-EA87-436C-9641-00DA32C2702E}" type="presParOf" srcId="{DDDE6B89-9664-49DF-9B14-026F58C9A1BB}" destId="{6F8D7779-5351-4C45-83EB-8F199B3876A7}" srcOrd="0" destOrd="0" presId="urn:microsoft.com/office/officeart/2009/3/layout/RandomtoResultProcess"/>
    <dgm:cxn modelId="{FD1D1095-828C-4112-80C2-49BD572A2B59}" type="presParOf" srcId="{DDDE6B89-9664-49DF-9B14-026F58C9A1BB}" destId="{67C3E7D9-A34D-4260-BA64-49C30F00021F}" srcOrd="1" destOrd="0" presId="urn:microsoft.com/office/officeart/2009/3/layout/RandomtoResultProcess"/>
    <dgm:cxn modelId="{AA64FFE0-3C25-4A9B-B700-DB14E4EA13DA}" type="presParOf" srcId="{DDDE6B89-9664-49DF-9B14-026F58C9A1BB}" destId="{ADEB9A35-7540-4C08-82C7-88445194790D}" srcOrd="2" destOrd="0" presId="urn:microsoft.com/office/officeart/2009/3/layout/RandomtoResultProcess"/>
    <dgm:cxn modelId="{C7E5F750-012D-4004-94E4-CE830AF83FFD}" type="presParOf" srcId="{DDDE6B89-9664-49DF-9B14-026F58C9A1BB}" destId="{53716D82-AB66-4791-AD95-1F772901196E}" srcOrd="3" destOrd="0" presId="urn:microsoft.com/office/officeart/2009/3/layout/RandomtoResultProcess"/>
    <dgm:cxn modelId="{6E270300-5B59-4A17-AD78-2C8E28F79454}" type="presParOf" srcId="{DDDE6B89-9664-49DF-9B14-026F58C9A1BB}" destId="{0B23044A-0338-4846-9F9C-6CBA31A430CF}" srcOrd="4" destOrd="0" presId="urn:microsoft.com/office/officeart/2009/3/layout/RandomtoResultProcess"/>
    <dgm:cxn modelId="{DFEE5E7E-E05C-4806-81FA-0E6A4F978CC7}" type="presParOf" srcId="{DDDE6B89-9664-49DF-9B14-026F58C9A1BB}" destId="{D6B02DE6-51E1-4073-8FAB-473314965893}" srcOrd="5" destOrd="0" presId="urn:microsoft.com/office/officeart/2009/3/layout/RandomtoResultProcess"/>
    <dgm:cxn modelId="{C4971EAA-DA0D-4B12-A673-E3D322525AD7}" type="presParOf" srcId="{DDDE6B89-9664-49DF-9B14-026F58C9A1BB}" destId="{DAAA920F-67F2-4088-B2D2-54153C441E85}" srcOrd="6" destOrd="0" presId="urn:microsoft.com/office/officeart/2009/3/layout/RandomtoResultProcess"/>
    <dgm:cxn modelId="{9DDE3A72-F24B-435A-9C9D-64525A0FAC15}" type="presParOf" srcId="{DDDE6B89-9664-49DF-9B14-026F58C9A1BB}" destId="{CDAFB973-C209-4303-A42E-B42908006C98}" srcOrd="7" destOrd="0" presId="urn:microsoft.com/office/officeart/2009/3/layout/RandomtoResultProcess"/>
    <dgm:cxn modelId="{57AC0F29-988B-4B67-93BB-EB0BE8FA9132}" type="presParOf" srcId="{DDDE6B89-9664-49DF-9B14-026F58C9A1BB}" destId="{32064900-E355-445E-BF11-C48334C518F8}" srcOrd="8" destOrd="0" presId="urn:microsoft.com/office/officeart/2009/3/layout/RandomtoResultProcess"/>
    <dgm:cxn modelId="{3056BE48-1899-4AD3-9F9B-FFAE52139348}" type="presParOf" srcId="{DDDE6B89-9664-49DF-9B14-026F58C9A1BB}" destId="{05A8DDE1-72F4-46DB-9A8C-138D266E77E0}" srcOrd="9" destOrd="0" presId="urn:microsoft.com/office/officeart/2009/3/layout/RandomtoResultProcess"/>
    <dgm:cxn modelId="{205E6EC0-1883-45F4-8595-45CABE3ADF2D}" type="presParOf" srcId="{DDDE6B89-9664-49DF-9B14-026F58C9A1BB}" destId="{13A4C84C-F143-4EFE-8567-A9412FF07C62}" srcOrd="10" destOrd="0" presId="urn:microsoft.com/office/officeart/2009/3/layout/RandomtoResultProcess"/>
    <dgm:cxn modelId="{6514F867-DE25-4137-97BD-1FF6E65E62CF}" type="presParOf" srcId="{DDDE6B89-9664-49DF-9B14-026F58C9A1BB}" destId="{566931C0-A978-4CE7-BC15-1FFC969CAF7D}" srcOrd="11" destOrd="0" presId="urn:microsoft.com/office/officeart/2009/3/layout/RandomtoResultProcess"/>
    <dgm:cxn modelId="{13E21305-BA6A-4BA6-B9A4-E0D763FD5F98}" type="presParOf" srcId="{DDDE6B89-9664-49DF-9B14-026F58C9A1BB}" destId="{E7D923CF-84B8-49F4-988B-047A501A6CA4}" srcOrd="12" destOrd="0" presId="urn:microsoft.com/office/officeart/2009/3/layout/RandomtoResultProcess"/>
    <dgm:cxn modelId="{162C5BDA-D316-4F96-8852-AE832EAA998C}" type="presParOf" srcId="{DDDE6B89-9664-49DF-9B14-026F58C9A1BB}" destId="{3E4DF7AF-23B8-4114-8D19-6B30D4EEB861}" srcOrd="13" destOrd="0" presId="urn:microsoft.com/office/officeart/2009/3/layout/RandomtoResultProcess"/>
    <dgm:cxn modelId="{D110A3A5-44C0-49FC-91AC-B664241452C1}" type="presParOf" srcId="{DDDE6B89-9664-49DF-9B14-026F58C9A1BB}" destId="{00CF849F-19E5-4E04-8A55-11237D12C821}" srcOrd="14" destOrd="0" presId="urn:microsoft.com/office/officeart/2009/3/layout/RandomtoResultProcess"/>
    <dgm:cxn modelId="{732C9E64-8AE3-4559-836F-15885A0C02DB}" type="presParOf" srcId="{DDDE6B89-9664-49DF-9B14-026F58C9A1BB}" destId="{7DBCCA71-258F-4468-86BD-74D69A722D87}" srcOrd="15" destOrd="0" presId="urn:microsoft.com/office/officeart/2009/3/layout/RandomtoResultProcess"/>
    <dgm:cxn modelId="{364757C3-C749-4A1C-A8C1-F687C82D821E}" type="presParOf" srcId="{DDDE6B89-9664-49DF-9B14-026F58C9A1BB}" destId="{0E6B9EBC-25F6-46B5-BDE9-1F26F6A6160E}" srcOrd="16" destOrd="0" presId="urn:microsoft.com/office/officeart/2009/3/layout/RandomtoResultProcess"/>
    <dgm:cxn modelId="{FB7DB9C5-E3E8-42A6-9FA6-4294ADBFC0AB}" type="presParOf" srcId="{DDDE6B89-9664-49DF-9B14-026F58C9A1BB}" destId="{36B1802A-0BD1-4165-B9BE-7AF035330BD6}" srcOrd="17" destOrd="0" presId="urn:microsoft.com/office/officeart/2009/3/layout/RandomtoResultProcess"/>
    <dgm:cxn modelId="{CA1BE138-0034-437F-9DC4-6A9B5A46CB21}" type="presParOf" srcId="{DDDE6B89-9664-49DF-9B14-026F58C9A1BB}" destId="{1F1464AA-FD7A-46D6-9DD8-F35BFD46EC14}" srcOrd="18" destOrd="0" presId="urn:microsoft.com/office/officeart/2009/3/layout/RandomtoResultProcess"/>
    <dgm:cxn modelId="{01BADCF8-96FB-468A-ABCC-6B472BA1E030}" type="presParOf" srcId="{123AE59D-76E2-4105-8590-19982FE67467}" destId="{6499369A-E61F-49BE-8194-D844EDC0CDC7}" srcOrd="1" destOrd="0" presId="urn:microsoft.com/office/officeart/2009/3/layout/RandomtoResultProcess"/>
    <dgm:cxn modelId="{FE558246-32C8-4E60-906F-08D00609008B}" type="presParOf" srcId="{6499369A-E61F-49BE-8194-D844EDC0CDC7}" destId="{31A4E1F2-AABC-4980-AD2E-8E0EA7A760DA}" srcOrd="0" destOrd="0" presId="urn:microsoft.com/office/officeart/2009/3/layout/RandomtoResultProcess"/>
    <dgm:cxn modelId="{4D1BDA13-6C77-4FEF-A052-D784FD990932}" type="presParOf" srcId="{6499369A-E61F-49BE-8194-D844EDC0CDC7}" destId="{0B42A625-E690-4FC6-A434-808E0EA746E3}" srcOrd="1" destOrd="0" presId="urn:microsoft.com/office/officeart/2009/3/layout/RandomtoResultProcess"/>
    <dgm:cxn modelId="{A4127877-136F-4AF7-9731-FABF18779487}" type="presParOf" srcId="{123AE59D-76E2-4105-8590-19982FE67467}" destId="{03025931-5384-466E-8893-9E6C6C87B073}" srcOrd="2" destOrd="0" presId="urn:microsoft.com/office/officeart/2009/3/layout/RandomtoResultProcess"/>
    <dgm:cxn modelId="{CE60981D-C556-4F96-ABD1-5B361EAF84ED}" type="presParOf" srcId="{123AE59D-76E2-4105-8590-19982FE67467}" destId="{F3DC11B4-AC65-4C73-91B9-DBCD1C1FBD04}" srcOrd="3" destOrd="0" presId="urn:microsoft.com/office/officeart/2009/3/layout/RandomtoResultProcess"/>
    <dgm:cxn modelId="{65DDFC94-954F-4B83-9CD6-EA9E5C0EA3D8}" type="presParOf" srcId="{F3DC11B4-AC65-4C73-91B9-DBCD1C1FBD04}" destId="{3B051692-536D-4954-9CE6-F7CE89F80A6C}" srcOrd="0" destOrd="0" presId="urn:microsoft.com/office/officeart/2009/3/layout/RandomtoResultProcess"/>
    <dgm:cxn modelId="{FEE43317-89FD-4FEF-959C-EFA2DFE1B4A3}" type="presParOf" srcId="{F3DC11B4-AC65-4C73-91B9-DBCD1C1FBD04}" destId="{14FCDC5C-A015-49F9-9EC8-0010EBD37482}" srcOrd="1" destOrd="0" presId="urn:microsoft.com/office/officeart/2009/3/layout/RandomtoResultProcess"/>
    <dgm:cxn modelId="{560089D1-72EA-4A3F-9B7D-2CFC28002472}" type="presParOf" srcId="{123AE59D-76E2-4105-8590-19982FE67467}" destId="{5BD33F19-58BE-471E-B667-2FA4410FF8CD}" srcOrd="4" destOrd="0" presId="urn:microsoft.com/office/officeart/2009/3/layout/RandomtoResultProcess"/>
    <dgm:cxn modelId="{91E0A9BF-C018-41B5-A854-15FB646B35EE}" type="presParOf" srcId="{5BD33F19-58BE-471E-B667-2FA4410FF8CD}" destId="{E21F136C-CD98-46A7-B583-DC45A38D4E58}" srcOrd="0" destOrd="0" presId="urn:microsoft.com/office/officeart/2009/3/layout/RandomtoResultProcess"/>
    <dgm:cxn modelId="{DFFB3A6B-9AEA-48CE-B19A-D415222C14F2}" type="presParOf" srcId="{5BD33F19-58BE-471E-B667-2FA4410FF8CD}" destId="{6FBAD49C-4F0A-4368-ABC2-8435ACEA96B4}" srcOrd="1" destOrd="0" presId="urn:microsoft.com/office/officeart/2009/3/layout/RandomtoResultProcess"/>
    <dgm:cxn modelId="{81DA64F8-F172-4E7A-8059-8578B651B97F}" type="presParOf" srcId="{5BD33F19-58BE-471E-B667-2FA4410FF8CD}" destId="{A12CFE7F-0DC6-4C9F-9D1E-06C6E62B99A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86DEF0-4E0A-49C6-8CD8-2479E154A04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E86F1F-B64B-45ED-9769-1CCAF729A428}">
      <dgm:prSet phldrT="[نص]"/>
      <dgm:spPr/>
      <dgm:t>
        <a:bodyPr/>
        <a:lstStyle/>
        <a:p>
          <a:pPr algn="ctr">
            <a:lnSpc>
              <a:spcPct val="150000"/>
            </a:lnSpc>
          </a:pPr>
          <a:r>
            <a:rPr lang="en-GB" b="1" dirty="0" smtClean="0"/>
            <a:t>exceeding high standards and passing a required standard</a:t>
          </a:r>
          <a:endParaRPr lang="en-GB" b="1" dirty="0"/>
        </a:p>
      </dgm:t>
    </dgm:pt>
    <dgm:pt modelId="{8447A0E0-1694-4B0C-8910-FF735E93CFBB}" type="parTrans" cxnId="{B5746EFC-6DC3-4134-8D24-7D11C9F3E101}">
      <dgm:prSet/>
      <dgm:spPr/>
      <dgm:t>
        <a:bodyPr/>
        <a:lstStyle/>
        <a:p>
          <a:endParaRPr lang="en-GB"/>
        </a:p>
      </dgm:t>
    </dgm:pt>
    <dgm:pt modelId="{8639CA16-3024-47C8-BCB6-921490CB40F7}" type="sibTrans" cxnId="{B5746EFC-6DC3-4134-8D24-7D11C9F3E101}">
      <dgm:prSet/>
      <dgm:spPr/>
      <dgm:t>
        <a:bodyPr/>
        <a:lstStyle/>
        <a:p>
          <a:endParaRPr lang="en-GB"/>
        </a:p>
      </dgm:t>
    </dgm:pt>
    <dgm:pt modelId="{722074ED-9C4D-4372-B234-9243175E8B78}" type="pres">
      <dgm:prSet presAssocID="{1B86DEF0-4E0A-49C6-8CD8-2479E154A0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E21C662F-D2C9-4559-9DCF-9B2970FB245C}" type="pres">
      <dgm:prSet presAssocID="{30E86F1F-B64B-45ED-9769-1CCAF729A428}" presName="composite" presStyleCnt="0">
        <dgm:presLayoutVars>
          <dgm:chMax/>
          <dgm:chPref/>
        </dgm:presLayoutVars>
      </dgm:prSet>
      <dgm:spPr/>
    </dgm:pt>
    <dgm:pt modelId="{A43D85C0-1C2F-4D59-9E62-67E285B90991}" type="pres">
      <dgm:prSet presAssocID="{30E86F1F-B64B-45ED-9769-1CCAF729A428}" presName="Image" presStyleLbl="bgImgPlace1" presStyleIdx="0" presStyleCnt="1"/>
      <dgm:spPr/>
    </dgm:pt>
    <dgm:pt modelId="{5F1C884B-76BD-4DC0-B729-CA8B49562DEC}" type="pres">
      <dgm:prSet presAssocID="{30E86F1F-B64B-45ED-9769-1CCAF729A42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7E380-985D-4C00-8616-264E36D1A418}" type="pres">
      <dgm:prSet presAssocID="{30E86F1F-B64B-45ED-9769-1CCAF729A428}" presName="tlFrame" presStyleLbl="node1" presStyleIdx="0" presStyleCnt="4"/>
      <dgm:spPr/>
    </dgm:pt>
    <dgm:pt modelId="{9337947F-2CD3-4F2A-B657-1CFEE8A740E1}" type="pres">
      <dgm:prSet presAssocID="{30E86F1F-B64B-45ED-9769-1CCAF729A428}" presName="trFrame" presStyleLbl="node1" presStyleIdx="1" presStyleCnt="4"/>
      <dgm:spPr/>
    </dgm:pt>
    <dgm:pt modelId="{D2231BEE-24B8-418A-9A80-F8D513C16B8F}" type="pres">
      <dgm:prSet presAssocID="{30E86F1F-B64B-45ED-9769-1CCAF729A428}" presName="blFrame" presStyleLbl="node1" presStyleIdx="2" presStyleCnt="4"/>
      <dgm:spPr/>
    </dgm:pt>
    <dgm:pt modelId="{ADF34D2E-ECA5-4223-9C9F-DFDA0DA8B91E}" type="pres">
      <dgm:prSet presAssocID="{30E86F1F-B64B-45ED-9769-1CCAF729A428}" presName="brFrame" presStyleLbl="node1" presStyleIdx="3" presStyleCnt="4"/>
      <dgm:spPr/>
    </dgm:pt>
  </dgm:ptLst>
  <dgm:cxnLst>
    <dgm:cxn modelId="{FE9F3F20-AA5D-43A1-A503-D977D7709DDC}" type="presOf" srcId="{1B86DEF0-4E0A-49C6-8CD8-2479E154A042}" destId="{722074ED-9C4D-4372-B234-9243175E8B78}" srcOrd="0" destOrd="0" presId="urn:microsoft.com/office/officeart/2009/3/layout/FramedTextPicture"/>
    <dgm:cxn modelId="{B5746EFC-6DC3-4134-8D24-7D11C9F3E101}" srcId="{1B86DEF0-4E0A-49C6-8CD8-2479E154A042}" destId="{30E86F1F-B64B-45ED-9769-1CCAF729A428}" srcOrd="0" destOrd="0" parTransId="{8447A0E0-1694-4B0C-8910-FF735E93CFBB}" sibTransId="{8639CA16-3024-47C8-BCB6-921490CB40F7}"/>
    <dgm:cxn modelId="{554C1D1D-22A2-454D-9CA8-071DA81CEDE2}" type="presOf" srcId="{30E86F1F-B64B-45ED-9769-1CCAF729A428}" destId="{5F1C884B-76BD-4DC0-B729-CA8B49562DEC}" srcOrd="0" destOrd="0" presId="urn:microsoft.com/office/officeart/2009/3/layout/FramedTextPicture"/>
    <dgm:cxn modelId="{BD522EDA-FBE4-46E1-853F-6EE21CE218D9}" type="presParOf" srcId="{722074ED-9C4D-4372-B234-9243175E8B78}" destId="{E21C662F-D2C9-4559-9DCF-9B2970FB245C}" srcOrd="0" destOrd="0" presId="urn:microsoft.com/office/officeart/2009/3/layout/FramedTextPicture"/>
    <dgm:cxn modelId="{61B7C6AD-6325-4A22-9F39-B2952BDF6D27}" type="presParOf" srcId="{E21C662F-D2C9-4559-9DCF-9B2970FB245C}" destId="{A43D85C0-1C2F-4D59-9E62-67E285B90991}" srcOrd="0" destOrd="0" presId="urn:microsoft.com/office/officeart/2009/3/layout/FramedTextPicture"/>
    <dgm:cxn modelId="{07B5A452-6831-4849-B6A7-9785BCD0298B}" type="presParOf" srcId="{E21C662F-D2C9-4559-9DCF-9B2970FB245C}" destId="{5F1C884B-76BD-4DC0-B729-CA8B49562DEC}" srcOrd="1" destOrd="0" presId="urn:microsoft.com/office/officeart/2009/3/layout/FramedTextPicture"/>
    <dgm:cxn modelId="{D0CE3D20-5A2B-4FB7-AF70-E9BB552D62E3}" type="presParOf" srcId="{E21C662F-D2C9-4559-9DCF-9B2970FB245C}" destId="{C6C7E380-985D-4C00-8616-264E36D1A418}" srcOrd="2" destOrd="0" presId="urn:microsoft.com/office/officeart/2009/3/layout/FramedTextPicture"/>
    <dgm:cxn modelId="{33B2B7CE-689F-4E06-A584-9760313F6BE6}" type="presParOf" srcId="{E21C662F-D2C9-4559-9DCF-9B2970FB245C}" destId="{9337947F-2CD3-4F2A-B657-1CFEE8A740E1}" srcOrd="3" destOrd="0" presId="urn:microsoft.com/office/officeart/2009/3/layout/FramedTextPicture"/>
    <dgm:cxn modelId="{79A6F5C5-7B07-4BCE-AA55-78C96548BBD1}" type="presParOf" srcId="{E21C662F-D2C9-4559-9DCF-9B2970FB245C}" destId="{D2231BEE-24B8-418A-9A80-F8D513C16B8F}" srcOrd="4" destOrd="0" presId="urn:microsoft.com/office/officeart/2009/3/layout/FramedTextPicture"/>
    <dgm:cxn modelId="{39EB0866-943D-403D-9D5D-F776F84EB4DD}" type="presParOf" srcId="{E21C662F-D2C9-4559-9DCF-9B2970FB245C}" destId="{ADF34D2E-ECA5-4223-9C9F-DFDA0DA8B9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6DEF0-4E0A-49C6-8CD8-2479E154A04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E86F1F-B64B-45ED-9769-1CCAF729A428}">
      <dgm:prSet phldrT="[نص]"/>
      <dgm:spPr/>
      <dgm:t>
        <a:bodyPr/>
        <a:lstStyle/>
        <a:p>
          <a:pPr algn="ctr">
            <a:lnSpc>
              <a:spcPct val="150000"/>
            </a:lnSpc>
          </a:pPr>
          <a:r>
            <a:rPr lang="en-GB" b="1" dirty="0" smtClean="0"/>
            <a:t>exhibited through </a:t>
          </a:r>
        </a:p>
        <a:p>
          <a:pPr algn="ctr">
            <a:lnSpc>
              <a:spcPct val="150000"/>
            </a:lnSpc>
          </a:pPr>
          <a:r>
            <a:rPr lang="en-GB" b="1" dirty="0" smtClean="0"/>
            <a:t>"</a:t>
          </a:r>
          <a:r>
            <a:rPr lang="en-GB" b="1" dirty="0" smtClean="0">
              <a:solidFill>
                <a:srgbClr val="FF0000"/>
              </a:solidFill>
            </a:rPr>
            <a:t>zero defects</a:t>
          </a:r>
          <a:r>
            <a:rPr lang="en-GB" b="1" dirty="0" smtClean="0"/>
            <a:t>" and </a:t>
          </a:r>
        </a:p>
        <a:p>
          <a:pPr algn="ctr">
            <a:lnSpc>
              <a:spcPct val="150000"/>
            </a:lnSpc>
          </a:pPr>
          <a:r>
            <a:rPr lang="en-GB" b="1" dirty="0" smtClean="0"/>
            <a:t>"</a:t>
          </a:r>
          <a:r>
            <a:rPr lang="en-GB" b="1" dirty="0" smtClean="0">
              <a:solidFill>
                <a:srgbClr val="FF0000"/>
              </a:solidFill>
            </a:rPr>
            <a:t>getting right the first time</a:t>
          </a:r>
          <a:r>
            <a:rPr lang="en-GB" b="1" dirty="0" smtClean="0"/>
            <a:t>", making quality a culture</a:t>
          </a:r>
          <a:endParaRPr lang="en-GB" b="1" dirty="0"/>
        </a:p>
      </dgm:t>
    </dgm:pt>
    <dgm:pt modelId="{8447A0E0-1694-4B0C-8910-FF735E93CFBB}" type="parTrans" cxnId="{B5746EFC-6DC3-4134-8D24-7D11C9F3E101}">
      <dgm:prSet/>
      <dgm:spPr/>
      <dgm:t>
        <a:bodyPr/>
        <a:lstStyle/>
        <a:p>
          <a:endParaRPr lang="en-GB"/>
        </a:p>
      </dgm:t>
    </dgm:pt>
    <dgm:pt modelId="{8639CA16-3024-47C8-BCB6-921490CB40F7}" type="sibTrans" cxnId="{B5746EFC-6DC3-4134-8D24-7D11C9F3E101}">
      <dgm:prSet/>
      <dgm:spPr/>
      <dgm:t>
        <a:bodyPr/>
        <a:lstStyle/>
        <a:p>
          <a:endParaRPr lang="en-GB"/>
        </a:p>
      </dgm:t>
    </dgm:pt>
    <dgm:pt modelId="{722074ED-9C4D-4372-B234-9243175E8B78}" type="pres">
      <dgm:prSet presAssocID="{1B86DEF0-4E0A-49C6-8CD8-2479E154A0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E21C662F-D2C9-4559-9DCF-9B2970FB245C}" type="pres">
      <dgm:prSet presAssocID="{30E86F1F-B64B-45ED-9769-1CCAF729A428}" presName="composite" presStyleCnt="0">
        <dgm:presLayoutVars>
          <dgm:chMax/>
          <dgm:chPref/>
        </dgm:presLayoutVars>
      </dgm:prSet>
      <dgm:spPr/>
    </dgm:pt>
    <dgm:pt modelId="{A43D85C0-1C2F-4D59-9E62-67E285B90991}" type="pres">
      <dgm:prSet presAssocID="{30E86F1F-B64B-45ED-9769-1CCAF729A428}" presName="Image" presStyleLbl="bgImgPlace1" presStyleIdx="0" presStyleCnt="1"/>
      <dgm:spPr/>
    </dgm:pt>
    <dgm:pt modelId="{5F1C884B-76BD-4DC0-B729-CA8B49562DEC}" type="pres">
      <dgm:prSet presAssocID="{30E86F1F-B64B-45ED-9769-1CCAF729A428}" presName="ParentText" presStyleLbl="revTx" presStyleIdx="0" presStyleCnt="1" custScaleX="113036" custScaleY="113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7E380-985D-4C00-8616-264E36D1A418}" type="pres">
      <dgm:prSet presAssocID="{30E86F1F-B64B-45ED-9769-1CCAF729A428}" presName="tlFrame" presStyleLbl="node1" presStyleIdx="0" presStyleCnt="4"/>
      <dgm:spPr/>
    </dgm:pt>
    <dgm:pt modelId="{9337947F-2CD3-4F2A-B657-1CFEE8A740E1}" type="pres">
      <dgm:prSet presAssocID="{30E86F1F-B64B-45ED-9769-1CCAF729A428}" presName="trFrame" presStyleLbl="node1" presStyleIdx="1" presStyleCnt="4"/>
      <dgm:spPr/>
    </dgm:pt>
    <dgm:pt modelId="{D2231BEE-24B8-418A-9A80-F8D513C16B8F}" type="pres">
      <dgm:prSet presAssocID="{30E86F1F-B64B-45ED-9769-1CCAF729A428}" presName="blFrame" presStyleLbl="node1" presStyleIdx="2" presStyleCnt="4"/>
      <dgm:spPr/>
    </dgm:pt>
    <dgm:pt modelId="{ADF34D2E-ECA5-4223-9C9F-DFDA0DA8B91E}" type="pres">
      <dgm:prSet presAssocID="{30E86F1F-B64B-45ED-9769-1CCAF729A428}" presName="brFrame" presStyleLbl="node1" presStyleIdx="3" presStyleCnt="4"/>
      <dgm:spPr/>
    </dgm:pt>
  </dgm:ptLst>
  <dgm:cxnLst>
    <dgm:cxn modelId="{B5746EFC-6DC3-4134-8D24-7D11C9F3E101}" srcId="{1B86DEF0-4E0A-49C6-8CD8-2479E154A042}" destId="{30E86F1F-B64B-45ED-9769-1CCAF729A428}" srcOrd="0" destOrd="0" parTransId="{8447A0E0-1694-4B0C-8910-FF735E93CFBB}" sibTransId="{8639CA16-3024-47C8-BCB6-921490CB40F7}"/>
    <dgm:cxn modelId="{C6BFCCFA-C36B-4193-A2C8-579B58A15C88}" type="presOf" srcId="{1B86DEF0-4E0A-49C6-8CD8-2479E154A042}" destId="{722074ED-9C4D-4372-B234-9243175E8B78}" srcOrd="0" destOrd="0" presId="urn:microsoft.com/office/officeart/2009/3/layout/FramedTextPicture"/>
    <dgm:cxn modelId="{5D2343BF-1809-4CFA-9617-D80F1CCA09A9}" type="presOf" srcId="{30E86F1F-B64B-45ED-9769-1CCAF729A428}" destId="{5F1C884B-76BD-4DC0-B729-CA8B49562DEC}" srcOrd="0" destOrd="0" presId="urn:microsoft.com/office/officeart/2009/3/layout/FramedTextPicture"/>
    <dgm:cxn modelId="{61A4ABB3-3442-4037-B65E-D0CBC48E1AD9}" type="presParOf" srcId="{722074ED-9C4D-4372-B234-9243175E8B78}" destId="{E21C662F-D2C9-4559-9DCF-9B2970FB245C}" srcOrd="0" destOrd="0" presId="urn:microsoft.com/office/officeart/2009/3/layout/FramedTextPicture"/>
    <dgm:cxn modelId="{4D7755E3-83F6-4E5E-B481-5C3CDE405B49}" type="presParOf" srcId="{E21C662F-D2C9-4559-9DCF-9B2970FB245C}" destId="{A43D85C0-1C2F-4D59-9E62-67E285B90991}" srcOrd="0" destOrd="0" presId="urn:microsoft.com/office/officeart/2009/3/layout/FramedTextPicture"/>
    <dgm:cxn modelId="{D557051D-9838-4086-AE6F-50A9548B332E}" type="presParOf" srcId="{E21C662F-D2C9-4559-9DCF-9B2970FB245C}" destId="{5F1C884B-76BD-4DC0-B729-CA8B49562DEC}" srcOrd="1" destOrd="0" presId="urn:microsoft.com/office/officeart/2009/3/layout/FramedTextPicture"/>
    <dgm:cxn modelId="{B2532164-D8BB-4B06-9302-494C3DA9C9AA}" type="presParOf" srcId="{E21C662F-D2C9-4559-9DCF-9B2970FB245C}" destId="{C6C7E380-985D-4C00-8616-264E36D1A418}" srcOrd="2" destOrd="0" presId="urn:microsoft.com/office/officeart/2009/3/layout/FramedTextPicture"/>
    <dgm:cxn modelId="{DAEC5178-AC3F-456C-9DD5-8208865AE85F}" type="presParOf" srcId="{E21C662F-D2C9-4559-9DCF-9B2970FB245C}" destId="{9337947F-2CD3-4F2A-B657-1CFEE8A740E1}" srcOrd="3" destOrd="0" presId="urn:microsoft.com/office/officeart/2009/3/layout/FramedTextPicture"/>
    <dgm:cxn modelId="{87DCF61C-CF30-470F-BE2C-20C23968CC50}" type="presParOf" srcId="{E21C662F-D2C9-4559-9DCF-9B2970FB245C}" destId="{D2231BEE-24B8-418A-9A80-F8D513C16B8F}" srcOrd="4" destOrd="0" presId="urn:microsoft.com/office/officeart/2009/3/layout/FramedTextPicture"/>
    <dgm:cxn modelId="{86001D7E-FE26-4ADE-B3BD-97FEFFA65A36}" type="presParOf" srcId="{E21C662F-D2C9-4559-9DCF-9B2970FB245C}" destId="{ADF34D2E-ECA5-4223-9C9F-DFDA0DA8B9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6DEF0-4E0A-49C6-8CD8-2479E154A04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E86F1F-B64B-45ED-9769-1CCAF729A428}">
      <dgm:prSet phldrT="[نص]"/>
      <dgm:spPr/>
      <dgm:t>
        <a:bodyPr/>
        <a:lstStyle/>
        <a:p>
          <a:pPr algn="ctr">
            <a:lnSpc>
              <a:spcPct val="150000"/>
            </a:lnSpc>
          </a:pPr>
          <a:r>
            <a:rPr lang="en-GB" b="1" dirty="0" smtClean="0"/>
            <a:t>the product or service meets the stated purpose, customer satisfaction</a:t>
          </a:r>
          <a:endParaRPr lang="en-GB" b="1" dirty="0"/>
        </a:p>
      </dgm:t>
    </dgm:pt>
    <dgm:pt modelId="{8447A0E0-1694-4B0C-8910-FF735E93CFBB}" type="parTrans" cxnId="{B5746EFC-6DC3-4134-8D24-7D11C9F3E101}">
      <dgm:prSet/>
      <dgm:spPr/>
      <dgm:t>
        <a:bodyPr/>
        <a:lstStyle/>
        <a:p>
          <a:endParaRPr lang="en-GB"/>
        </a:p>
      </dgm:t>
    </dgm:pt>
    <dgm:pt modelId="{8639CA16-3024-47C8-BCB6-921490CB40F7}" type="sibTrans" cxnId="{B5746EFC-6DC3-4134-8D24-7D11C9F3E101}">
      <dgm:prSet/>
      <dgm:spPr/>
      <dgm:t>
        <a:bodyPr/>
        <a:lstStyle/>
        <a:p>
          <a:endParaRPr lang="en-GB"/>
        </a:p>
      </dgm:t>
    </dgm:pt>
    <dgm:pt modelId="{722074ED-9C4D-4372-B234-9243175E8B78}" type="pres">
      <dgm:prSet presAssocID="{1B86DEF0-4E0A-49C6-8CD8-2479E154A0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E21C662F-D2C9-4559-9DCF-9B2970FB245C}" type="pres">
      <dgm:prSet presAssocID="{30E86F1F-B64B-45ED-9769-1CCAF729A428}" presName="composite" presStyleCnt="0">
        <dgm:presLayoutVars>
          <dgm:chMax/>
          <dgm:chPref/>
        </dgm:presLayoutVars>
      </dgm:prSet>
      <dgm:spPr/>
    </dgm:pt>
    <dgm:pt modelId="{A43D85C0-1C2F-4D59-9E62-67E285B90991}" type="pres">
      <dgm:prSet presAssocID="{30E86F1F-B64B-45ED-9769-1CCAF729A428}" presName="Image" presStyleLbl="bgImgPlace1" presStyleIdx="0" presStyleCnt="1"/>
      <dgm:spPr/>
    </dgm:pt>
    <dgm:pt modelId="{5F1C884B-76BD-4DC0-B729-CA8B49562DEC}" type="pres">
      <dgm:prSet presAssocID="{30E86F1F-B64B-45ED-9769-1CCAF729A428}" presName="ParentText" presStyleLbl="revTx" presStyleIdx="0" presStyleCnt="1" custScaleX="103023" custScaleY="105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7E380-985D-4C00-8616-264E36D1A418}" type="pres">
      <dgm:prSet presAssocID="{30E86F1F-B64B-45ED-9769-1CCAF729A428}" presName="tlFrame" presStyleLbl="node1" presStyleIdx="0" presStyleCnt="4"/>
      <dgm:spPr/>
    </dgm:pt>
    <dgm:pt modelId="{9337947F-2CD3-4F2A-B657-1CFEE8A740E1}" type="pres">
      <dgm:prSet presAssocID="{30E86F1F-B64B-45ED-9769-1CCAF729A428}" presName="trFrame" presStyleLbl="node1" presStyleIdx="1" presStyleCnt="4"/>
      <dgm:spPr/>
    </dgm:pt>
    <dgm:pt modelId="{D2231BEE-24B8-418A-9A80-F8D513C16B8F}" type="pres">
      <dgm:prSet presAssocID="{30E86F1F-B64B-45ED-9769-1CCAF729A428}" presName="blFrame" presStyleLbl="node1" presStyleIdx="2" presStyleCnt="4"/>
      <dgm:spPr/>
    </dgm:pt>
    <dgm:pt modelId="{ADF34D2E-ECA5-4223-9C9F-DFDA0DA8B91E}" type="pres">
      <dgm:prSet presAssocID="{30E86F1F-B64B-45ED-9769-1CCAF729A428}" presName="brFrame" presStyleLbl="node1" presStyleIdx="3" presStyleCnt="4"/>
      <dgm:spPr/>
    </dgm:pt>
  </dgm:ptLst>
  <dgm:cxnLst>
    <dgm:cxn modelId="{07DFE808-B63E-47A1-8243-37884B9250CC}" type="presOf" srcId="{30E86F1F-B64B-45ED-9769-1CCAF729A428}" destId="{5F1C884B-76BD-4DC0-B729-CA8B49562DEC}" srcOrd="0" destOrd="0" presId="urn:microsoft.com/office/officeart/2009/3/layout/FramedTextPicture"/>
    <dgm:cxn modelId="{B5746EFC-6DC3-4134-8D24-7D11C9F3E101}" srcId="{1B86DEF0-4E0A-49C6-8CD8-2479E154A042}" destId="{30E86F1F-B64B-45ED-9769-1CCAF729A428}" srcOrd="0" destOrd="0" parTransId="{8447A0E0-1694-4B0C-8910-FF735E93CFBB}" sibTransId="{8639CA16-3024-47C8-BCB6-921490CB40F7}"/>
    <dgm:cxn modelId="{B78D0A61-247F-4023-B69F-C1AC9574B8C7}" type="presOf" srcId="{1B86DEF0-4E0A-49C6-8CD8-2479E154A042}" destId="{722074ED-9C4D-4372-B234-9243175E8B78}" srcOrd="0" destOrd="0" presId="urn:microsoft.com/office/officeart/2009/3/layout/FramedTextPicture"/>
    <dgm:cxn modelId="{2282DF4D-94DD-4A0F-A5D3-1E1C1A3CB1AE}" type="presParOf" srcId="{722074ED-9C4D-4372-B234-9243175E8B78}" destId="{E21C662F-D2C9-4559-9DCF-9B2970FB245C}" srcOrd="0" destOrd="0" presId="urn:microsoft.com/office/officeart/2009/3/layout/FramedTextPicture"/>
    <dgm:cxn modelId="{3F95599B-E6B1-404E-8E74-51EDE068C0C0}" type="presParOf" srcId="{E21C662F-D2C9-4559-9DCF-9B2970FB245C}" destId="{A43D85C0-1C2F-4D59-9E62-67E285B90991}" srcOrd="0" destOrd="0" presId="urn:microsoft.com/office/officeart/2009/3/layout/FramedTextPicture"/>
    <dgm:cxn modelId="{2716CBD3-4063-4F94-8EB0-6FD1997F2503}" type="presParOf" srcId="{E21C662F-D2C9-4559-9DCF-9B2970FB245C}" destId="{5F1C884B-76BD-4DC0-B729-CA8B49562DEC}" srcOrd="1" destOrd="0" presId="urn:microsoft.com/office/officeart/2009/3/layout/FramedTextPicture"/>
    <dgm:cxn modelId="{D8611164-A3AE-41A5-949F-F14FE5F60395}" type="presParOf" srcId="{E21C662F-D2C9-4559-9DCF-9B2970FB245C}" destId="{C6C7E380-985D-4C00-8616-264E36D1A418}" srcOrd="2" destOrd="0" presId="urn:microsoft.com/office/officeart/2009/3/layout/FramedTextPicture"/>
    <dgm:cxn modelId="{4D5AC9FE-E4FC-45E3-A037-A1D9C7AA1D6F}" type="presParOf" srcId="{E21C662F-D2C9-4559-9DCF-9B2970FB245C}" destId="{9337947F-2CD3-4F2A-B657-1CFEE8A740E1}" srcOrd="3" destOrd="0" presId="urn:microsoft.com/office/officeart/2009/3/layout/FramedTextPicture"/>
    <dgm:cxn modelId="{9789C61E-6908-4E2C-AEB9-15A165DD4FAE}" type="presParOf" srcId="{E21C662F-D2C9-4559-9DCF-9B2970FB245C}" destId="{D2231BEE-24B8-418A-9A80-F8D513C16B8F}" srcOrd="4" destOrd="0" presId="urn:microsoft.com/office/officeart/2009/3/layout/FramedTextPicture"/>
    <dgm:cxn modelId="{CDEFD132-FDCD-41B0-AB02-FF450DAAB5E8}" type="presParOf" srcId="{E21C662F-D2C9-4559-9DCF-9B2970FB245C}" destId="{ADF34D2E-ECA5-4223-9C9F-DFDA0DA8B9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6DEF0-4E0A-49C6-8CD8-2479E154A04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E86F1F-B64B-45ED-9769-1CCAF729A428}">
      <dgm:prSet phldrT="[نص]"/>
      <dgm:spPr/>
      <dgm:t>
        <a:bodyPr/>
        <a:lstStyle/>
        <a:p>
          <a:pPr algn="ctr">
            <a:lnSpc>
              <a:spcPct val="150000"/>
            </a:lnSpc>
          </a:pPr>
          <a:r>
            <a:rPr lang="en-US" b="1" dirty="0" smtClean="0"/>
            <a:t>through efficiency and effectiveness</a:t>
          </a:r>
          <a:endParaRPr lang="en-GB" b="1" dirty="0"/>
        </a:p>
      </dgm:t>
    </dgm:pt>
    <dgm:pt modelId="{8447A0E0-1694-4B0C-8910-FF735E93CFBB}" type="parTrans" cxnId="{B5746EFC-6DC3-4134-8D24-7D11C9F3E101}">
      <dgm:prSet/>
      <dgm:spPr/>
      <dgm:t>
        <a:bodyPr/>
        <a:lstStyle/>
        <a:p>
          <a:endParaRPr lang="en-GB"/>
        </a:p>
      </dgm:t>
    </dgm:pt>
    <dgm:pt modelId="{8639CA16-3024-47C8-BCB6-921490CB40F7}" type="sibTrans" cxnId="{B5746EFC-6DC3-4134-8D24-7D11C9F3E101}">
      <dgm:prSet/>
      <dgm:spPr/>
      <dgm:t>
        <a:bodyPr/>
        <a:lstStyle/>
        <a:p>
          <a:endParaRPr lang="en-GB"/>
        </a:p>
      </dgm:t>
    </dgm:pt>
    <dgm:pt modelId="{722074ED-9C4D-4372-B234-9243175E8B78}" type="pres">
      <dgm:prSet presAssocID="{1B86DEF0-4E0A-49C6-8CD8-2479E154A0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E21C662F-D2C9-4559-9DCF-9B2970FB245C}" type="pres">
      <dgm:prSet presAssocID="{30E86F1F-B64B-45ED-9769-1CCAF729A428}" presName="composite" presStyleCnt="0">
        <dgm:presLayoutVars>
          <dgm:chMax/>
          <dgm:chPref/>
        </dgm:presLayoutVars>
      </dgm:prSet>
      <dgm:spPr/>
    </dgm:pt>
    <dgm:pt modelId="{A43D85C0-1C2F-4D59-9E62-67E285B90991}" type="pres">
      <dgm:prSet presAssocID="{30E86F1F-B64B-45ED-9769-1CCAF729A428}" presName="Image" presStyleLbl="bgImgPlace1" presStyleIdx="0" presStyleCnt="1"/>
      <dgm:spPr/>
    </dgm:pt>
    <dgm:pt modelId="{5F1C884B-76BD-4DC0-B729-CA8B49562DEC}" type="pres">
      <dgm:prSet presAssocID="{30E86F1F-B64B-45ED-9769-1CCAF729A42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7E380-985D-4C00-8616-264E36D1A418}" type="pres">
      <dgm:prSet presAssocID="{30E86F1F-B64B-45ED-9769-1CCAF729A428}" presName="tlFrame" presStyleLbl="node1" presStyleIdx="0" presStyleCnt="4"/>
      <dgm:spPr/>
    </dgm:pt>
    <dgm:pt modelId="{9337947F-2CD3-4F2A-B657-1CFEE8A740E1}" type="pres">
      <dgm:prSet presAssocID="{30E86F1F-B64B-45ED-9769-1CCAF729A428}" presName="trFrame" presStyleLbl="node1" presStyleIdx="1" presStyleCnt="4"/>
      <dgm:spPr/>
    </dgm:pt>
    <dgm:pt modelId="{D2231BEE-24B8-418A-9A80-F8D513C16B8F}" type="pres">
      <dgm:prSet presAssocID="{30E86F1F-B64B-45ED-9769-1CCAF729A428}" presName="blFrame" presStyleLbl="node1" presStyleIdx="2" presStyleCnt="4"/>
      <dgm:spPr/>
    </dgm:pt>
    <dgm:pt modelId="{ADF34D2E-ECA5-4223-9C9F-DFDA0DA8B91E}" type="pres">
      <dgm:prSet presAssocID="{30E86F1F-B64B-45ED-9769-1CCAF729A428}" presName="brFrame" presStyleLbl="node1" presStyleIdx="3" presStyleCnt="4"/>
      <dgm:spPr/>
    </dgm:pt>
  </dgm:ptLst>
  <dgm:cxnLst>
    <dgm:cxn modelId="{B5746EFC-6DC3-4134-8D24-7D11C9F3E101}" srcId="{1B86DEF0-4E0A-49C6-8CD8-2479E154A042}" destId="{30E86F1F-B64B-45ED-9769-1CCAF729A428}" srcOrd="0" destOrd="0" parTransId="{8447A0E0-1694-4B0C-8910-FF735E93CFBB}" sibTransId="{8639CA16-3024-47C8-BCB6-921490CB40F7}"/>
    <dgm:cxn modelId="{0B8D340E-CF05-40F1-AFAF-05116B1C0C20}" type="presOf" srcId="{30E86F1F-B64B-45ED-9769-1CCAF729A428}" destId="{5F1C884B-76BD-4DC0-B729-CA8B49562DEC}" srcOrd="0" destOrd="0" presId="urn:microsoft.com/office/officeart/2009/3/layout/FramedTextPicture"/>
    <dgm:cxn modelId="{7481687F-30B9-4544-8559-EB0ED9EE8828}" type="presOf" srcId="{1B86DEF0-4E0A-49C6-8CD8-2479E154A042}" destId="{722074ED-9C4D-4372-B234-9243175E8B78}" srcOrd="0" destOrd="0" presId="urn:microsoft.com/office/officeart/2009/3/layout/FramedTextPicture"/>
    <dgm:cxn modelId="{0AEC15D8-52E0-4F7D-8B54-1DDC73DA4585}" type="presParOf" srcId="{722074ED-9C4D-4372-B234-9243175E8B78}" destId="{E21C662F-D2C9-4559-9DCF-9B2970FB245C}" srcOrd="0" destOrd="0" presId="urn:microsoft.com/office/officeart/2009/3/layout/FramedTextPicture"/>
    <dgm:cxn modelId="{B7B4AB78-4BB7-4176-99D5-B5AD00B70F6D}" type="presParOf" srcId="{E21C662F-D2C9-4559-9DCF-9B2970FB245C}" destId="{A43D85C0-1C2F-4D59-9E62-67E285B90991}" srcOrd="0" destOrd="0" presId="urn:microsoft.com/office/officeart/2009/3/layout/FramedTextPicture"/>
    <dgm:cxn modelId="{DE9A0E77-BB5E-4042-B70D-F7D3AA5E276D}" type="presParOf" srcId="{E21C662F-D2C9-4559-9DCF-9B2970FB245C}" destId="{5F1C884B-76BD-4DC0-B729-CA8B49562DEC}" srcOrd="1" destOrd="0" presId="urn:microsoft.com/office/officeart/2009/3/layout/FramedTextPicture"/>
    <dgm:cxn modelId="{88AC9D62-F8E8-4EE9-AB9A-CF786C79D5A1}" type="presParOf" srcId="{E21C662F-D2C9-4559-9DCF-9B2970FB245C}" destId="{C6C7E380-985D-4C00-8616-264E36D1A418}" srcOrd="2" destOrd="0" presId="urn:microsoft.com/office/officeart/2009/3/layout/FramedTextPicture"/>
    <dgm:cxn modelId="{A139FA51-910C-46A7-8322-1F9EC59F6391}" type="presParOf" srcId="{E21C662F-D2C9-4559-9DCF-9B2970FB245C}" destId="{9337947F-2CD3-4F2A-B657-1CFEE8A740E1}" srcOrd="3" destOrd="0" presId="urn:microsoft.com/office/officeart/2009/3/layout/FramedTextPicture"/>
    <dgm:cxn modelId="{968D44DC-727B-46F5-84B9-E163E15FFB1F}" type="presParOf" srcId="{E21C662F-D2C9-4559-9DCF-9B2970FB245C}" destId="{D2231BEE-24B8-418A-9A80-F8D513C16B8F}" srcOrd="4" destOrd="0" presId="urn:microsoft.com/office/officeart/2009/3/layout/FramedTextPicture"/>
    <dgm:cxn modelId="{2026E9E1-CB37-4597-918D-9A119FFA6464}" type="presParOf" srcId="{E21C662F-D2C9-4559-9DCF-9B2970FB245C}" destId="{ADF34D2E-ECA5-4223-9C9F-DFDA0DA8B9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86DEF0-4E0A-49C6-8CD8-2479E154A04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0E86F1F-B64B-45ED-9769-1CCAF729A428}">
      <dgm:prSet phldrT="[نص]"/>
      <dgm:spPr/>
      <dgm:t>
        <a:bodyPr/>
        <a:lstStyle/>
        <a:p>
          <a:pPr algn="ctr">
            <a:lnSpc>
              <a:spcPct val="150000"/>
            </a:lnSpc>
          </a:pPr>
          <a:r>
            <a:rPr lang="en-US" b="1" dirty="0" smtClean="0"/>
            <a:t>in term of qualitative change</a:t>
          </a:r>
          <a:endParaRPr lang="en-GB" b="1" dirty="0"/>
        </a:p>
      </dgm:t>
    </dgm:pt>
    <dgm:pt modelId="{8447A0E0-1694-4B0C-8910-FF735E93CFBB}" type="parTrans" cxnId="{B5746EFC-6DC3-4134-8D24-7D11C9F3E101}">
      <dgm:prSet/>
      <dgm:spPr/>
      <dgm:t>
        <a:bodyPr/>
        <a:lstStyle/>
        <a:p>
          <a:endParaRPr lang="en-GB"/>
        </a:p>
      </dgm:t>
    </dgm:pt>
    <dgm:pt modelId="{8639CA16-3024-47C8-BCB6-921490CB40F7}" type="sibTrans" cxnId="{B5746EFC-6DC3-4134-8D24-7D11C9F3E101}">
      <dgm:prSet/>
      <dgm:spPr/>
      <dgm:t>
        <a:bodyPr/>
        <a:lstStyle/>
        <a:p>
          <a:endParaRPr lang="en-GB"/>
        </a:p>
      </dgm:t>
    </dgm:pt>
    <dgm:pt modelId="{722074ED-9C4D-4372-B234-9243175E8B78}" type="pres">
      <dgm:prSet presAssocID="{1B86DEF0-4E0A-49C6-8CD8-2479E154A04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GB"/>
        </a:p>
      </dgm:t>
    </dgm:pt>
    <dgm:pt modelId="{E21C662F-D2C9-4559-9DCF-9B2970FB245C}" type="pres">
      <dgm:prSet presAssocID="{30E86F1F-B64B-45ED-9769-1CCAF729A428}" presName="composite" presStyleCnt="0">
        <dgm:presLayoutVars>
          <dgm:chMax/>
          <dgm:chPref/>
        </dgm:presLayoutVars>
      </dgm:prSet>
      <dgm:spPr/>
    </dgm:pt>
    <dgm:pt modelId="{A43D85C0-1C2F-4D59-9E62-67E285B90991}" type="pres">
      <dgm:prSet presAssocID="{30E86F1F-B64B-45ED-9769-1CCAF729A428}" presName="Image" presStyleLbl="bgImgPlace1" presStyleIdx="0" presStyleCnt="1"/>
      <dgm:spPr/>
    </dgm:pt>
    <dgm:pt modelId="{5F1C884B-76BD-4DC0-B729-CA8B49562DEC}" type="pres">
      <dgm:prSet presAssocID="{30E86F1F-B64B-45ED-9769-1CCAF729A42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C7E380-985D-4C00-8616-264E36D1A418}" type="pres">
      <dgm:prSet presAssocID="{30E86F1F-B64B-45ED-9769-1CCAF729A428}" presName="tlFrame" presStyleLbl="node1" presStyleIdx="0" presStyleCnt="4"/>
      <dgm:spPr/>
    </dgm:pt>
    <dgm:pt modelId="{9337947F-2CD3-4F2A-B657-1CFEE8A740E1}" type="pres">
      <dgm:prSet presAssocID="{30E86F1F-B64B-45ED-9769-1CCAF729A428}" presName="trFrame" presStyleLbl="node1" presStyleIdx="1" presStyleCnt="4"/>
      <dgm:spPr/>
    </dgm:pt>
    <dgm:pt modelId="{D2231BEE-24B8-418A-9A80-F8D513C16B8F}" type="pres">
      <dgm:prSet presAssocID="{30E86F1F-B64B-45ED-9769-1CCAF729A428}" presName="blFrame" presStyleLbl="node1" presStyleIdx="2" presStyleCnt="4"/>
      <dgm:spPr/>
    </dgm:pt>
    <dgm:pt modelId="{ADF34D2E-ECA5-4223-9C9F-DFDA0DA8B91E}" type="pres">
      <dgm:prSet presAssocID="{30E86F1F-B64B-45ED-9769-1CCAF729A428}" presName="brFrame" presStyleLbl="node1" presStyleIdx="3" presStyleCnt="4"/>
      <dgm:spPr/>
    </dgm:pt>
  </dgm:ptLst>
  <dgm:cxnLst>
    <dgm:cxn modelId="{0B75ED20-E95A-48CC-96DE-351745739AB2}" type="presOf" srcId="{1B86DEF0-4E0A-49C6-8CD8-2479E154A042}" destId="{722074ED-9C4D-4372-B234-9243175E8B78}" srcOrd="0" destOrd="0" presId="urn:microsoft.com/office/officeart/2009/3/layout/FramedTextPicture"/>
    <dgm:cxn modelId="{78A61BB7-7EDC-48F2-B8EE-DA210EDCF037}" type="presOf" srcId="{30E86F1F-B64B-45ED-9769-1CCAF729A428}" destId="{5F1C884B-76BD-4DC0-B729-CA8B49562DEC}" srcOrd="0" destOrd="0" presId="urn:microsoft.com/office/officeart/2009/3/layout/FramedTextPicture"/>
    <dgm:cxn modelId="{B5746EFC-6DC3-4134-8D24-7D11C9F3E101}" srcId="{1B86DEF0-4E0A-49C6-8CD8-2479E154A042}" destId="{30E86F1F-B64B-45ED-9769-1CCAF729A428}" srcOrd="0" destOrd="0" parTransId="{8447A0E0-1694-4B0C-8910-FF735E93CFBB}" sibTransId="{8639CA16-3024-47C8-BCB6-921490CB40F7}"/>
    <dgm:cxn modelId="{77ECEFCE-5ADF-409D-BC09-4930E34B3AF9}" type="presParOf" srcId="{722074ED-9C4D-4372-B234-9243175E8B78}" destId="{E21C662F-D2C9-4559-9DCF-9B2970FB245C}" srcOrd="0" destOrd="0" presId="urn:microsoft.com/office/officeart/2009/3/layout/FramedTextPicture"/>
    <dgm:cxn modelId="{926D972F-1FCA-478B-9F82-06F7BD2742F6}" type="presParOf" srcId="{E21C662F-D2C9-4559-9DCF-9B2970FB245C}" destId="{A43D85C0-1C2F-4D59-9E62-67E285B90991}" srcOrd="0" destOrd="0" presId="urn:microsoft.com/office/officeart/2009/3/layout/FramedTextPicture"/>
    <dgm:cxn modelId="{CC67A091-9396-42DC-B7BC-F6BE4487A41D}" type="presParOf" srcId="{E21C662F-D2C9-4559-9DCF-9B2970FB245C}" destId="{5F1C884B-76BD-4DC0-B729-CA8B49562DEC}" srcOrd="1" destOrd="0" presId="urn:microsoft.com/office/officeart/2009/3/layout/FramedTextPicture"/>
    <dgm:cxn modelId="{482E5933-0156-470F-9778-E148898608C7}" type="presParOf" srcId="{E21C662F-D2C9-4559-9DCF-9B2970FB245C}" destId="{C6C7E380-985D-4C00-8616-264E36D1A418}" srcOrd="2" destOrd="0" presId="urn:microsoft.com/office/officeart/2009/3/layout/FramedTextPicture"/>
    <dgm:cxn modelId="{C8A6199A-DA35-4EF4-9B52-F9B888FAA337}" type="presParOf" srcId="{E21C662F-D2C9-4559-9DCF-9B2970FB245C}" destId="{9337947F-2CD3-4F2A-B657-1CFEE8A740E1}" srcOrd="3" destOrd="0" presId="urn:microsoft.com/office/officeart/2009/3/layout/FramedTextPicture"/>
    <dgm:cxn modelId="{86C94821-4865-47EC-ABFF-420EBC333ED0}" type="presParOf" srcId="{E21C662F-D2C9-4559-9DCF-9B2970FB245C}" destId="{D2231BEE-24B8-418A-9A80-F8D513C16B8F}" srcOrd="4" destOrd="0" presId="urn:microsoft.com/office/officeart/2009/3/layout/FramedTextPicture"/>
    <dgm:cxn modelId="{360B34F6-F978-4ED2-A124-7F5EFDB23D90}" type="presParOf" srcId="{E21C662F-D2C9-4559-9DCF-9B2970FB245C}" destId="{ADF34D2E-ECA5-4223-9C9F-DFDA0DA8B91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5D78E-3E4A-4220-99B8-4614732FA6EE}">
      <dsp:nvSpPr>
        <dsp:cNvPr id="0" name=""/>
        <dsp:cNvSpPr/>
      </dsp:nvSpPr>
      <dsp:spPr>
        <a:xfrm>
          <a:off x="870863" y="824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824"/>
        <a:ext cx="6177622" cy="250557"/>
      </dsp:txXfrm>
    </dsp:sp>
    <dsp:sp modelId="{A3D2A13E-32E3-4BC3-9D53-1576E3C3D955}">
      <dsp:nvSpPr>
        <dsp:cNvPr id="0" name=""/>
        <dsp:cNvSpPr/>
      </dsp:nvSpPr>
      <dsp:spPr>
        <a:xfrm>
          <a:off x="2203533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C5F0-8865-4A37-8D67-11A2F30BB740}">
      <dsp:nvSpPr>
        <dsp:cNvPr id="0" name=""/>
        <dsp:cNvSpPr/>
      </dsp:nvSpPr>
      <dsp:spPr>
        <a:xfrm>
          <a:off x="2590923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9C58-7835-4832-8314-8C928D84855D}">
      <dsp:nvSpPr>
        <dsp:cNvPr id="0" name=""/>
        <dsp:cNvSpPr/>
      </dsp:nvSpPr>
      <dsp:spPr>
        <a:xfrm>
          <a:off x="2978619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62624-231E-4478-8729-2B382D3BCBDC}">
      <dsp:nvSpPr>
        <dsp:cNvPr id="0" name=""/>
        <dsp:cNvSpPr/>
      </dsp:nvSpPr>
      <dsp:spPr>
        <a:xfrm>
          <a:off x="3366009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2279A-DAC7-45ED-BEDF-BBBAA434D4A4}">
      <dsp:nvSpPr>
        <dsp:cNvPr id="0" name=""/>
        <dsp:cNvSpPr/>
      </dsp:nvSpPr>
      <dsp:spPr>
        <a:xfrm>
          <a:off x="3753705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C23BF-14BA-465F-B947-14597E2DF446}">
      <dsp:nvSpPr>
        <dsp:cNvPr id="0" name=""/>
        <dsp:cNvSpPr/>
      </dsp:nvSpPr>
      <dsp:spPr>
        <a:xfrm>
          <a:off x="4141095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EDF9-306A-4BF3-9D32-E17211BC7B17}">
      <dsp:nvSpPr>
        <dsp:cNvPr id="0" name=""/>
        <dsp:cNvSpPr/>
      </dsp:nvSpPr>
      <dsp:spPr>
        <a:xfrm>
          <a:off x="4528791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DFAF-7BC4-49AC-86E9-CA55E54F1A9D}">
      <dsp:nvSpPr>
        <dsp:cNvPr id="0" name=""/>
        <dsp:cNvSpPr/>
      </dsp:nvSpPr>
      <dsp:spPr>
        <a:xfrm>
          <a:off x="899592" y="288032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smtClean="0"/>
            <a:t>Concepts of quality</a:t>
          </a:r>
          <a:endParaRPr lang="en-GB" sz="2400" b="0" kern="1200" dirty="0"/>
        </a:p>
      </dsp:txBody>
      <dsp:txXfrm>
        <a:off x="899592" y="288032"/>
        <a:ext cx="6257932" cy="408315"/>
      </dsp:txXfrm>
    </dsp:sp>
    <dsp:sp modelId="{FFAB25AA-58FD-4C8A-98B1-94E8F0E582A9}">
      <dsp:nvSpPr>
        <dsp:cNvPr id="0" name=""/>
        <dsp:cNvSpPr/>
      </dsp:nvSpPr>
      <dsp:spPr>
        <a:xfrm>
          <a:off x="870863" y="779539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779539"/>
        <a:ext cx="6177622" cy="250557"/>
      </dsp:txXfrm>
    </dsp:sp>
    <dsp:sp modelId="{8DDF9CEB-55BA-4E53-8C08-175F5D986E76}">
      <dsp:nvSpPr>
        <dsp:cNvPr id="0" name=""/>
        <dsp:cNvSpPr/>
      </dsp:nvSpPr>
      <dsp:spPr>
        <a:xfrm>
          <a:off x="2203533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896B-A777-465B-9B8F-0E51668B3DEB}">
      <dsp:nvSpPr>
        <dsp:cNvPr id="0" name=""/>
        <dsp:cNvSpPr/>
      </dsp:nvSpPr>
      <dsp:spPr>
        <a:xfrm>
          <a:off x="2590923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3912-3CA2-4D0D-B51D-BAEA07B8C0B5}">
      <dsp:nvSpPr>
        <dsp:cNvPr id="0" name=""/>
        <dsp:cNvSpPr/>
      </dsp:nvSpPr>
      <dsp:spPr>
        <a:xfrm>
          <a:off x="2978619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9B2B5-CBB8-4CEB-A257-21D8E9BBBA54}">
      <dsp:nvSpPr>
        <dsp:cNvPr id="0" name=""/>
        <dsp:cNvSpPr/>
      </dsp:nvSpPr>
      <dsp:spPr>
        <a:xfrm>
          <a:off x="3366009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75F6-6F8A-4FB2-A682-6A6D45EAD4B2}">
      <dsp:nvSpPr>
        <dsp:cNvPr id="0" name=""/>
        <dsp:cNvSpPr/>
      </dsp:nvSpPr>
      <dsp:spPr>
        <a:xfrm>
          <a:off x="3753705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E7B5-DD51-4E6D-979F-F994EB96067D}">
      <dsp:nvSpPr>
        <dsp:cNvPr id="0" name=""/>
        <dsp:cNvSpPr/>
      </dsp:nvSpPr>
      <dsp:spPr>
        <a:xfrm>
          <a:off x="4141095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5DCFE-3A4E-4A69-B69E-E337A985BCB9}">
      <dsp:nvSpPr>
        <dsp:cNvPr id="0" name=""/>
        <dsp:cNvSpPr/>
      </dsp:nvSpPr>
      <dsp:spPr>
        <a:xfrm>
          <a:off x="4528791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C2EC-4084-4689-B903-BCF83551AF98}">
      <dsp:nvSpPr>
        <dsp:cNvPr id="0" name=""/>
        <dsp:cNvSpPr/>
      </dsp:nvSpPr>
      <dsp:spPr>
        <a:xfrm>
          <a:off x="870863" y="1081136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What is Quality?</a:t>
          </a:r>
          <a:endParaRPr lang="en-GB" sz="2400" kern="1200" dirty="0"/>
        </a:p>
      </dsp:txBody>
      <dsp:txXfrm>
        <a:off x="870863" y="1081136"/>
        <a:ext cx="6257932" cy="408315"/>
      </dsp:txXfrm>
    </dsp:sp>
    <dsp:sp modelId="{24221226-C007-4268-B315-8C64E8DC11F3}">
      <dsp:nvSpPr>
        <dsp:cNvPr id="0" name=""/>
        <dsp:cNvSpPr/>
      </dsp:nvSpPr>
      <dsp:spPr>
        <a:xfrm>
          <a:off x="870863" y="1558254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1558254"/>
        <a:ext cx="6177622" cy="250557"/>
      </dsp:txXfrm>
    </dsp:sp>
    <dsp:sp modelId="{2B6ECF8F-4303-4775-BAC3-505FD952C526}">
      <dsp:nvSpPr>
        <dsp:cNvPr id="0" name=""/>
        <dsp:cNvSpPr/>
      </dsp:nvSpPr>
      <dsp:spPr>
        <a:xfrm>
          <a:off x="2203533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F709-8D21-4717-BEA9-7BAB48675122}">
      <dsp:nvSpPr>
        <dsp:cNvPr id="0" name=""/>
        <dsp:cNvSpPr/>
      </dsp:nvSpPr>
      <dsp:spPr>
        <a:xfrm>
          <a:off x="2590923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120E-5FC0-46A9-BE19-DFA0788054A2}">
      <dsp:nvSpPr>
        <dsp:cNvPr id="0" name=""/>
        <dsp:cNvSpPr/>
      </dsp:nvSpPr>
      <dsp:spPr>
        <a:xfrm>
          <a:off x="2978619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6807F-7B41-4C1C-9A6C-46B8FD80D3AA}">
      <dsp:nvSpPr>
        <dsp:cNvPr id="0" name=""/>
        <dsp:cNvSpPr/>
      </dsp:nvSpPr>
      <dsp:spPr>
        <a:xfrm>
          <a:off x="3366009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EC31B-2DD3-4FD7-A40A-5A219DF8C488}">
      <dsp:nvSpPr>
        <dsp:cNvPr id="0" name=""/>
        <dsp:cNvSpPr/>
      </dsp:nvSpPr>
      <dsp:spPr>
        <a:xfrm>
          <a:off x="3753705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056B-D5AA-485A-BEC2-29D10FDDAACB}">
      <dsp:nvSpPr>
        <dsp:cNvPr id="0" name=""/>
        <dsp:cNvSpPr/>
      </dsp:nvSpPr>
      <dsp:spPr>
        <a:xfrm>
          <a:off x="4141095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5BFB0-1437-48FB-9CD6-8B116465B819}">
      <dsp:nvSpPr>
        <dsp:cNvPr id="0" name=""/>
        <dsp:cNvSpPr/>
      </dsp:nvSpPr>
      <dsp:spPr>
        <a:xfrm>
          <a:off x="4528791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3234-4C5A-4800-8DF3-57E3D72396FC}">
      <dsp:nvSpPr>
        <dsp:cNvPr id="0" name=""/>
        <dsp:cNvSpPr/>
      </dsp:nvSpPr>
      <dsp:spPr>
        <a:xfrm>
          <a:off x="870863" y="1859851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Types of Quality definitions</a:t>
          </a:r>
          <a:endParaRPr lang="ar-OM" sz="2400" kern="1200" dirty="0" smtClean="0"/>
        </a:p>
      </dsp:txBody>
      <dsp:txXfrm>
        <a:off x="870863" y="1859851"/>
        <a:ext cx="6257932" cy="4083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5D78E-3E4A-4220-99B8-4614732FA6EE}">
      <dsp:nvSpPr>
        <dsp:cNvPr id="0" name=""/>
        <dsp:cNvSpPr/>
      </dsp:nvSpPr>
      <dsp:spPr>
        <a:xfrm>
          <a:off x="870863" y="824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824"/>
        <a:ext cx="6177622" cy="250557"/>
      </dsp:txXfrm>
    </dsp:sp>
    <dsp:sp modelId="{A3D2A13E-32E3-4BC3-9D53-1576E3C3D955}">
      <dsp:nvSpPr>
        <dsp:cNvPr id="0" name=""/>
        <dsp:cNvSpPr/>
      </dsp:nvSpPr>
      <dsp:spPr>
        <a:xfrm>
          <a:off x="2203533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C5F0-8865-4A37-8D67-11A2F30BB740}">
      <dsp:nvSpPr>
        <dsp:cNvPr id="0" name=""/>
        <dsp:cNvSpPr/>
      </dsp:nvSpPr>
      <dsp:spPr>
        <a:xfrm>
          <a:off x="2590923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 w="25400" cap="flat" cmpd="sng" algn="ctr">
          <a:solidFill>
            <a:schemeClr val="accent5">
              <a:hueOff val="-496694"/>
              <a:satOff val="1991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9C58-7835-4832-8314-8C928D84855D}">
      <dsp:nvSpPr>
        <dsp:cNvPr id="0" name=""/>
        <dsp:cNvSpPr/>
      </dsp:nvSpPr>
      <dsp:spPr>
        <a:xfrm>
          <a:off x="2978619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62624-231E-4478-8729-2B382D3BCBDC}">
      <dsp:nvSpPr>
        <dsp:cNvPr id="0" name=""/>
        <dsp:cNvSpPr/>
      </dsp:nvSpPr>
      <dsp:spPr>
        <a:xfrm>
          <a:off x="3366009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 w="25400" cap="flat" cmpd="sng" algn="ctr">
          <a:solidFill>
            <a:schemeClr val="accent5">
              <a:hueOff val="-1490082"/>
              <a:satOff val="597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2279A-DAC7-45ED-BEDF-BBBAA434D4A4}">
      <dsp:nvSpPr>
        <dsp:cNvPr id="0" name=""/>
        <dsp:cNvSpPr/>
      </dsp:nvSpPr>
      <dsp:spPr>
        <a:xfrm>
          <a:off x="3753705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C23BF-14BA-465F-B947-14597E2DF446}">
      <dsp:nvSpPr>
        <dsp:cNvPr id="0" name=""/>
        <dsp:cNvSpPr/>
      </dsp:nvSpPr>
      <dsp:spPr>
        <a:xfrm>
          <a:off x="4141095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EDF9-306A-4BF3-9D32-E17211BC7B17}">
      <dsp:nvSpPr>
        <dsp:cNvPr id="0" name=""/>
        <dsp:cNvSpPr/>
      </dsp:nvSpPr>
      <dsp:spPr>
        <a:xfrm>
          <a:off x="4528791" y="25138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DFAF-7BC4-49AC-86E9-CA55E54F1A9D}">
      <dsp:nvSpPr>
        <dsp:cNvPr id="0" name=""/>
        <dsp:cNvSpPr/>
      </dsp:nvSpPr>
      <dsp:spPr>
        <a:xfrm>
          <a:off x="870863" y="302421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Why worry about quality?</a:t>
          </a:r>
          <a:endParaRPr lang="en-GB" sz="2400" kern="1200" dirty="0"/>
        </a:p>
      </dsp:txBody>
      <dsp:txXfrm>
        <a:off x="870863" y="302421"/>
        <a:ext cx="6257932" cy="408315"/>
      </dsp:txXfrm>
    </dsp:sp>
    <dsp:sp modelId="{FFAB25AA-58FD-4C8A-98B1-94E8F0E582A9}">
      <dsp:nvSpPr>
        <dsp:cNvPr id="0" name=""/>
        <dsp:cNvSpPr/>
      </dsp:nvSpPr>
      <dsp:spPr>
        <a:xfrm>
          <a:off x="870863" y="779539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779539"/>
        <a:ext cx="6177622" cy="250557"/>
      </dsp:txXfrm>
    </dsp:sp>
    <dsp:sp modelId="{8DDF9CEB-55BA-4E53-8C08-175F5D986E76}">
      <dsp:nvSpPr>
        <dsp:cNvPr id="0" name=""/>
        <dsp:cNvSpPr/>
      </dsp:nvSpPr>
      <dsp:spPr>
        <a:xfrm>
          <a:off x="2203533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 w="25400" cap="flat" cmpd="sng" algn="ctr">
          <a:solidFill>
            <a:schemeClr val="accent5">
              <a:hueOff val="-3476857"/>
              <a:satOff val="13934"/>
              <a:lumOff val="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896B-A777-465B-9B8F-0E51668B3DEB}">
      <dsp:nvSpPr>
        <dsp:cNvPr id="0" name=""/>
        <dsp:cNvSpPr/>
      </dsp:nvSpPr>
      <dsp:spPr>
        <a:xfrm>
          <a:off x="2590923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33912-3CA2-4D0D-B51D-BAEA07B8C0B5}">
      <dsp:nvSpPr>
        <dsp:cNvPr id="0" name=""/>
        <dsp:cNvSpPr/>
      </dsp:nvSpPr>
      <dsp:spPr>
        <a:xfrm>
          <a:off x="2978619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 w="25400" cap="flat" cmpd="sng" algn="ctr">
          <a:solidFill>
            <a:schemeClr val="accent5">
              <a:hueOff val="-4470244"/>
              <a:satOff val="17915"/>
              <a:lumOff val="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9B2B5-CBB8-4CEB-A257-21D8E9BBBA54}">
      <dsp:nvSpPr>
        <dsp:cNvPr id="0" name=""/>
        <dsp:cNvSpPr/>
      </dsp:nvSpPr>
      <dsp:spPr>
        <a:xfrm>
          <a:off x="3366009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75F6-6F8A-4FB2-A682-6A6D45EAD4B2}">
      <dsp:nvSpPr>
        <dsp:cNvPr id="0" name=""/>
        <dsp:cNvSpPr/>
      </dsp:nvSpPr>
      <dsp:spPr>
        <a:xfrm>
          <a:off x="3753705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 w="25400" cap="flat" cmpd="sng" algn="ctr">
          <a:solidFill>
            <a:schemeClr val="accent5">
              <a:hueOff val="-5463632"/>
              <a:satOff val="21896"/>
              <a:lumOff val="4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E7B5-DD51-4E6D-979F-F994EB96067D}">
      <dsp:nvSpPr>
        <dsp:cNvPr id="0" name=""/>
        <dsp:cNvSpPr/>
      </dsp:nvSpPr>
      <dsp:spPr>
        <a:xfrm>
          <a:off x="4141095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5DCFE-3A4E-4A69-B69E-E337A985BCB9}">
      <dsp:nvSpPr>
        <dsp:cNvPr id="0" name=""/>
        <dsp:cNvSpPr/>
      </dsp:nvSpPr>
      <dsp:spPr>
        <a:xfrm>
          <a:off x="4528791" y="1030097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 w="25400" cap="flat" cmpd="sng" algn="ctr">
          <a:solidFill>
            <a:schemeClr val="accent5">
              <a:hueOff val="-6457019"/>
              <a:satOff val="25877"/>
              <a:lumOff val="5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EC2EC-4084-4689-B903-BCF83551AF98}">
      <dsp:nvSpPr>
        <dsp:cNvPr id="0" name=""/>
        <dsp:cNvSpPr/>
      </dsp:nvSpPr>
      <dsp:spPr>
        <a:xfrm>
          <a:off x="870863" y="1081136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Summary</a:t>
          </a:r>
          <a:endParaRPr lang="en-GB" sz="2400" kern="1200" dirty="0"/>
        </a:p>
      </dsp:txBody>
      <dsp:txXfrm>
        <a:off x="870863" y="1081136"/>
        <a:ext cx="6257932" cy="408315"/>
      </dsp:txXfrm>
    </dsp:sp>
    <dsp:sp modelId="{24221226-C007-4268-B315-8C64E8DC11F3}">
      <dsp:nvSpPr>
        <dsp:cNvPr id="0" name=""/>
        <dsp:cNvSpPr/>
      </dsp:nvSpPr>
      <dsp:spPr>
        <a:xfrm>
          <a:off x="870863" y="1558254"/>
          <a:ext cx="6177622" cy="250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870863" y="1558254"/>
        <a:ext cx="6177622" cy="250557"/>
      </dsp:txXfrm>
    </dsp:sp>
    <dsp:sp modelId="{2B6ECF8F-4303-4775-BAC3-505FD952C526}">
      <dsp:nvSpPr>
        <dsp:cNvPr id="0" name=""/>
        <dsp:cNvSpPr/>
      </dsp:nvSpPr>
      <dsp:spPr>
        <a:xfrm>
          <a:off x="2203533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F709-8D21-4717-BEA9-7BAB48675122}">
      <dsp:nvSpPr>
        <dsp:cNvPr id="0" name=""/>
        <dsp:cNvSpPr/>
      </dsp:nvSpPr>
      <dsp:spPr>
        <a:xfrm>
          <a:off x="2590923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120E-5FC0-46A9-BE19-DFA0788054A2}">
      <dsp:nvSpPr>
        <dsp:cNvPr id="0" name=""/>
        <dsp:cNvSpPr/>
      </dsp:nvSpPr>
      <dsp:spPr>
        <a:xfrm>
          <a:off x="2978619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6807F-7B41-4C1C-9A6C-46B8FD80D3AA}">
      <dsp:nvSpPr>
        <dsp:cNvPr id="0" name=""/>
        <dsp:cNvSpPr/>
      </dsp:nvSpPr>
      <dsp:spPr>
        <a:xfrm>
          <a:off x="3366009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 w="25400" cap="flat" cmpd="sng" algn="ctr">
          <a:solidFill>
            <a:schemeClr val="accent5">
              <a:hueOff val="-8443795"/>
              <a:satOff val="33839"/>
              <a:lumOff val="7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EC31B-2DD3-4FD7-A40A-5A219DF8C488}">
      <dsp:nvSpPr>
        <dsp:cNvPr id="0" name=""/>
        <dsp:cNvSpPr/>
      </dsp:nvSpPr>
      <dsp:spPr>
        <a:xfrm>
          <a:off x="3753705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056B-D5AA-485A-BEC2-29D10FDDAACB}">
      <dsp:nvSpPr>
        <dsp:cNvPr id="0" name=""/>
        <dsp:cNvSpPr/>
      </dsp:nvSpPr>
      <dsp:spPr>
        <a:xfrm>
          <a:off x="4141095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 w="25400" cap="flat" cmpd="sng" algn="ctr">
          <a:solidFill>
            <a:schemeClr val="accent5">
              <a:hueOff val="-9437183"/>
              <a:satOff val="37820"/>
              <a:lumOff val="8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5BFB0-1437-48FB-9CD6-8B116465B819}">
      <dsp:nvSpPr>
        <dsp:cNvPr id="0" name=""/>
        <dsp:cNvSpPr/>
      </dsp:nvSpPr>
      <dsp:spPr>
        <a:xfrm>
          <a:off x="4528791" y="1808812"/>
          <a:ext cx="1445563" cy="510394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3234-4C5A-4800-8DF3-57E3D72396FC}">
      <dsp:nvSpPr>
        <dsp:cNvPr id="0" name=""/>
        <dsp:cNvSpPr/>
      </dsp:nvSpPr>
      <dsp:spPr>
        <a:xfrm>
          <a:off x="870863" y="1859851"/>
          <a:ext cx="6257932" cy="408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Discussion</a:t>
          </a:r>
          <a:endParaRPr lang="ar-OM" sz="2400" kern="1200" dirty="0" smtClean="0"/>
        </a:p>
      </dsp:txBody>
      <dsp:txXfrm>
        <a:off x="870863" y="1859851"/>
        <a:ext cx="6257932" cy="4083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D7779-5351-4C45-83EB-8F199B3876A7}">
      <dsp:nvSpPr>
        <dsp:cNvPr id="0" name=""/>
        <dsp:cNvSpPr/>
      </dsp:nvSpPr>
      <dsp:spPr>
        <a:xfrm>
          <a:off x="177335" y="1150710"/>
          <a:ext cx="2599452" cy="856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b="1" kern="1200" dirty="0" smtClean="0"/>
            <a:t>Quality</a:t>
          </a:r>
          <a:endParaRPr lang="en-GB" sz="5100" b="1" kern="1200" dirty="0"/>
        </a:p>
      </dsp:txBody>
      <dsp:txXfrm>
        <a:off x="177335" y="1150710"/>
        <a:ext cx="2599452" cy="856637"/>
      </dsp:txXfrm>
    </dsp:sp>
    <dsp:sp modelId="{67C3E7D9-A34D-4260-BA64-49C30F00021F}">
      <dsp:nvSpPr>
        <dsp:cNvPr id="0" name=""/>
        <dsp:cNvSpPr/>
      </dsp:nvSpPr>
      <dsp:spPr>
        <a:xfrm>
          <a:off x="174381" y="890174"/>
          <a:ext cx="206774" cy="2067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B9A35-7540-4C08-82C7-88445194790D}">
      <dsp:nvSpPr>
        <dsp:cNvPr id="0" name=""/>
        <dsp:cNvSpPr/>
      </dsp:nvSpPr>
      <dsp:spPr>
        <a:xfrm>
          <a:off x="319124" y="600689"/>
          <a:ext cx="206774" cy="206774"/>
        </a:xfrm>
        <a:prstGeom prst="ellipse">
          <a:avLst/>
        </a:prstGeom>
        <a:solidFill>
          <a:schemeClr val="accent4">
            <a:hueOff val="-248043"/>
            <a:satOff val="1494"/>
            <a:lumOff val="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16D82-AB66-4791-AD95-1F772901196E}">
      <dsp:nvSpPr>
        <dsp:cNvPr id="0" name=""/>
        <dsp:cNvSpPr/>
      </dsp:nvSpPr>
      <dsp:spPr>
        <a:xfrm>
          <a:off x="666505" y="658586"/>
          <a:ext cx="324931" cy="324931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044A-0338-4846-9F9C-6CBA31A430CF}">
      <dsp:nvSpPr>
        <dsp:cNvPr id="0" name=""/>
        <dsp:cNvSpPr/>
      </dsp:nvSpPr>
      <dsp:spPr>
        <a:xfrm>
          <a:off x="955989" y="340153"/>
          <a:ext cx="206774" cy="206774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02DE6-51E1-4073-8FAB-473314965893}">
      <dsp:nvSpPr>
        <dsp:cNvPr id="0" name=""/>
        <dsp:cNvSpPr/>
      </dsp:nvSpPr>
      <dsp:spPr>
        <a:xfrm>
          <a:off x="1332319" y="224359"/>
          <a:ext cx="206774" cy="206774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A920F-67F2-4088-B2D2-54153C441E85}">
      <dsp:nvSpPr>
        <dsp:cNvPr id="0" name=""/>
        <dsp:cNvSpPr/>
      </dsp:nvSpPr>
      <dsp:spPr>
        <a:xfrm>
          <a:off x="1795494" y="426999"/>
          <a:ext cx="206774" cy="206774"/>
        </a:xfrm>
        <a:prstGeom prst="ellipse">
          <a:avLst/>
        </a:prstGeom>
        <a:solidFill>
          <a:schemeClr val="accent4">
            <a:hueOff val="-1240214"/>
            <a:satOff val="7472"/>
            <a:lumOff val="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B973-C209-4303-A42E-B42908006C98}">
      <dsp:nvSpPr>
        <dsp:cNvPr id="0" name=""/>
        <dsp:cNvSpPr/>
      </dsp:nvSpPr>
      <dsp:spPr>
        <a:xfrm>
          <a:off x="2084979" y="571741"/>
          <a:ext cx="324931" cy="32493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4900-E355-445E-BF11-C48334C518F8}">
      <dsp:nvSpPr>
        <dsp:cNvPr id="0" name=""/>
        <dsp:cNvSpPr/>
      </dsp:nvSpPr>
      <dsp:spPr>
        <a:xfrm>
          <a:off x="2490257" y="890174"/>
          <a:ext cx="206774" cy="206774"/>
        </a:xfrm>
        <a:prstGeom prst="ellipse">
          <a:avLst/>
        </a:prstGeom>
        <a:solidFill>
          <a:schemeClr val="accent4">
            <a:hueOff val="-1736299"/>
            <a:satOff val="10461"/>
            <a:lumOff val="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DDE1-72F4-46DB-9A8C-138D266E77E0}">
      <dsp:nvSpPr>
        <dsp:cNvPr id="0" name=""/>
        <dsp:cNvSpPr/>
      </dsp:nvSpPr>
      <dsp:spPr>
        <a:xfrm>
          <a:off x="2663948" y="1208607"/>
          <a:ext cx="206774" cy="206774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4C84C-F143-4EFE-8567-A9412FF07C62}">
      <dsp:nvSpPr>
        <dsp:cNvPr id="0" name=""/>
        <dsp:cNvSpPr/>
      </dsp:nvSpPr>
      <dsp:spPr>
        <a:xfrm>
          <a:off x="1158629" y="600689"/>
          <a:ext cx="531706" cy="53170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31C0-A978-4CE7-BC15-1FFC969CAF7D}">
      <dsp:nvSpPr>
        <dsp:cNvPr id="0" name=""/>
        <dsp:cNvSpPr/>
      </dsp:nvSpPr>
      <dsp:spPr>
        <a:xfrm>
          <a:off x="29639" y="1700730"/>
          <a:ext cx="206774" cy="206774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923CF-84B8-49F4-988B-047A501A6CA4}">
      <dsp:nvSpPr>
        <dsp:cNvPr id="0" name=""/>
        <dsp:cNvSpPr/>
      </dsp:nvSpPr>
      <dsp:spPr>
        <a:xfrm>
          <a:off x="203330" y="1961266"/>
          <a:ext cx="324931" cy="324931"/>
        </a:xfrm>
        <a:prstGeom prst="ellipse">
          <a:avLst/>
        </a:prstGeom>
        <a:solidFill>
          <a:schemeClr val="accent4">
            <a:hueOff val="-2728470"/>
            <a:satOff val="16438"/>
            <a:lumOff val="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DF7AF-23B8-4114-8D19-6B30D4EEB861}">
      <dsp:nvSpPr>
        <dsp:cNvPr id="0" name=""/>
        <dsp:cNvSpPr/>
      </dsp:nvSpPr>
      <dsp:spPr>
        <a:xfrm>
          <a:off x="637556" y="2192854"/>
          <a:ext cx="472627" cy="472627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F849F-19E5-4E04-8A55-11237D12C821}">
      <dsp:nvSpPr>
        <dsp:cNvPr id="0" name=""/>
        <dsp:cNvSpPr/>
      </dsp:nvSpPr>
      <dsp:spPr>
        <a:xfrm>
          <a:off x="1245474" y="2569184"/>
          <a:ext cx="206774" cy="206774"/>
        </a:xfrm>
        <a:prstGeom prst="ellipse">
          <a:avLst/>
        </a:prstGeom>
        <a:solidFill>
          <a:schemeClr val="accent4">
            <a:hueOff val="-3224556"/>
            <a:satOff val="19427"/>
            <a:lumOff val="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CCA71-258F-4468-86BD-74D69A722D87}">
      <dsp:nvSpPr>
        <dsp:cNvPr id="0" name=""/>
        <dsp:cNvSpPr/>
      </dsp:nvSpPr>
      <dsp:spPr>
        <a:xfrm>
          <a:off x="1361268" y="2192854"/>
          <a:ext cx="324931" cy="324931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9EBC-25F6-46B5-BDE9-1F26F6A6160E}">
      <dsp:nvSpPr>
        <dsp:cNvPr id="0" name=""/>
        <dsp:cNvSpPr/>
      </dsp:nvSpPr>
      <dsp:spPr>
        <a:xfrm>
          <a:off x="1650752" y="2598132"/>
          <a:ext cx="206774" cy="206774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1802A-0BD1-4165-B9BE-7AF035330BD6}">
      <dsp:nvSpPr>
        <dsp:cNvPr id="0" name=""/>
        <dsp:cNvSpPr/>
      </dsp:nvSpPr>
      <dsp:spPr>
        <a:xfrm>
          <a:off x="1911288" y="2134957"/>
          <a:ext cx="472627" cy="472627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64AA-FD7A-46D6-9DD8-F35BFD46EC14}">
      <dsp:nvSpPr>
        <dsp:cNvPr id="0" name=""/>
        <dsp:cNvSpPr/>
      </dsp:nvSpPr>
      <dsp:spPr>
        <a:xfrm>
          <a:off x="2548154" y="2019163"/>
          <a:ext cx="324931" cy="324931"/>
        </a:xfrm>
        <a:prstGeom prst="ellipse">
          <a:avLst/>
        </a:prstGeom>
        <a:solidFill>
          <a:schemeClr val="accent4">
            <a:hueOff val="-4216727"/>
            <a:satOff val="25405"/>
            <a:lumOff val="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E1F2-AABC-4980-AD2E-8E0EA7A760DA}">
      <dsp:nvSpPr>
        <dsp:cNvPr id="0" name=""/>
        <dsp:cNvSpPr/>
      </dsp:nvSpPr>
      <dsp:spPr>
        <a:xfrm>
          <a:off x="2873086" y="658105"/>
          <a:ext cx="954277" cy="1821820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51692-536D-4954-9CE6-F7CE89F80A6C}">
      <dsp:nvSpPr>
        <dsp:cNvPr id="0" name=""/>
        <dsp:cNvSpPr/>
      </dsp:nvSpPr>
      <dsp:spPr>
        <a:xfrm>
          <a:off x="3653858" y="658105"/>
          <a:ext cx="954277" cy="1821820"/>
        </a:xfrm>
        <a:prstGeom prst="chevron">
          <a:avLst>
            <a:gd name="adj" fmla="val 623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F136C-CD98-46A7-B583-DC45A38D4E58}">
      <dsp:nvSpPr>
        <dsp:cNvPr id="0" name=""/>
        <dsp:cNvSpPr/>
      </dsp:nvSpPr>
      <dsp:spPr>
        <a:xfrm>
          <a:off x="5189434" y="528861"/>
          <a:ext cx="2212189" cy="221218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100" kern="1200" dirty="0" err="1" smtClean="0"/>
            <a:t>qualis</a:t>
          </a:r>
          <a:endParaRPr lang="en-GB" sz="5100" kern="1200" dirty="0"/>
        </a:p>
      </dsp:txBody>
      <dsp:txXfrm>
        <a:off x="5189434" y="528861"/>
        <a:ext cx="2212189" cy="2212189"/>
      </dsp:txXfrm>
    </dsp:sp>
    <dsp:sp modelId="{6FBAD49C-4F0A-4368-ABC2-8435ACEA96B4}">
      <dsp:nvSpPr>
        <dsp:cNvPr id="0" name=""/>
        <dsp:cNvSpPr/>
      </dsp:nvSpPr>
      <dsp:spPr>
        <a:xfrm>
          <a:off x="4500598" y="3181424"/>
          <a:ext cx="3374785" cy="1604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/>
            <a:t>What kind of</a:t>
          </a:r>
        </a:p>
      </dsp:txBody>
      <dsp:txXfrm>
        <a:off x="4500598" y="3181424"/>
        <a:ext cx="3374785" cy="16049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D85C0-1C2F-4D59-9E62-67E285B90991}">
      <dsp:nvSpPr>
        <dsp:cNvPr id="0" name=""/>
        <dsp:cNvSpPr/>
      </dsp:nvSpPr>
      <dsp:spPr>
        <a:xfrm>
          <a:off x="0" y="202551"/>
          <a:ext cx="3387486" cy="225831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884B-76BD-4DC0-B729-CA8B49562DEC}">
      <dsp:nvSpPr>
        <dsp:cNvPr id="0" name=""/>
        <dsp:cNvSpPr/>
      </dsp:nvSpPr>
      <dsp:spPr>
        <a:xfrm>
          <a:off x="3528924" y="2602084"/>
          <a:ext cx="4799232" cy="296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/>
            <a:t>exceeding high standards and passing a required standard</a:t>
          </a:r>
          <a:endParaRPr lang="en-GB" sz="3800" b="1" kern="1200" dirty="0"/>
        </a:p>
      </dsp:txBody>
      <dsp:txXfrm>
        <a:off x="3528924" y="2602084"/>
        <a:ext cx="4799232" cy="2964401"/>
      </dsp:txXfrm>
    </dsp:sp>
    <dsp:sp modelId="{C6C7E380-985D-4C00-8616-264E36D1A418}">
      <dsp:nvSpPr>
        <dsp:cNvPr id="0" name=""/>
        <dsp:cNvSpPr/>
      </dsp:nvSpPr>
      <dsp:spPr>
        <a:xfrm>
          <a:off x="3105489" y="2179011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947F-2CD3-4F2A-B657-1CFEE8A740E1}">
      <dsp:nvSpPr>
        <dsp:cNvPr id="0" name=""/>
        <dsp:cNvSpPr/>
      </dsp:nvSpPr>
      <dsp:spPr>
        <a:xfrm rot="5400000">
          <a:off x="7632238" y="2179160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1BEE-24B8-418A-9A80-F8D513C16B8F}">
      <dsp:nvSpPr>
        <dsp:cNvPr id="0" name=""/>
        <dsp:cNvSpPr/>
      </dsp:nvSpPr>
      <dsp:spPr>
        <a:xfrm rot="16200000">
          <a:off x="3105339" y="4837398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D2E-ECA5-4223-9C9F-DFDA0DA8B91E}">
      <dsp:nvSpPr>
        <dsp:cNvPr id="0" name=""/>
        <dsp:cNvSpPr/>
      </dsp:nvSpPr>
      <dsp:spPr>
        <a:xfrm rot="10800000">
          <a:off x="7632387" y="4837249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D85C0-1C2F-4D59-9E62-67E285B90991}">
      <dsp:nvSpPr>
        <dsp:cNvPr id="0" name=""/>
        <dsp:cNvSpPr/>
      </dsp:nvSpPr>
      <dsp:spPr>
        <a:xfrm>
          <a:off x="0" y="202551"/>
          <a:ext cx="3387486" cy="225831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884B-76BD-4DC0-B729-CA8B49562DEC}">
      <dsp:nvSpPr>
        <dsp:cNvPr id="0" name=""/>
        <dsp:cNvSpPr/>
      </dsp:nvSpPr>
      <dsp:spPr>
        <a:xfrm>
          <a:off x="3216110" y="2407930"/>
          <a:ext cx="5424860" cy="335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exhibited through </a:t>
          </a:r>
        </a:p>
        <a:p>
          <a:pPr lvl="0" algn="ctr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"</a:t>
          </a:r>
          <a:r>
            <a:rPr lang="en-GB" sz="3000" b="1" kern="1200" dirty="0" smtClean="0">
              <a:solidFill>
                <a:srgbClr val="FF0000"/>
              </a:solidFill>
            </a:rPr>
            <a:t>zero defects</a:t>
          </a:r>
          <a:r>
            <a:rPr lang="en-GB" sz="3000" b="1" kern="1200" dirty="0" smtClean="0"/>
            <a:t>" and </a:t>
          </a:r>
        </a:p>
        <a:p>
          <a:pPr lvl="0" algn="ctr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"</a:t>
          </a:r>
          <a:r>
            <a:rPr lang="en-GB" sz="3000" b="1" kern="1200" dirty="0" smtClean="0">
              <a:solidFill>
                <a:srgbClr val="FF0000"/>
              </a:solidFill>
            </a:rPr>
            <a:t>getting right the first time</a:t>
          </a:r>
          <a:r>
            <a:rPr lang="en-GB" sz="3000" b="1" kern="1200" dirty="0" smtClean="0"/>
            <a:t>", making quality a culture</a:t>
          </a:r>
          <a:endParaRPr lang="en-GB" sz="3000" b="1" kern="1200" dirty="0"/>
        </a:p>
      </dsp:txBody>
      <dsp:txXfrm>
        <a:off x="3216110" y="2407930"/>
        <a:ext cx="5424860" cy="3352708"/>
      </dsp:txXfrm>
    </dsp:sp>
    <dsp:sp modelId="{C6C7E380-985D-4C00-8616-264E36D1A418}">
      <dsp:nvSpPr>
        <dsp:cNvPr id="0" name=""/>
        <dsp:cNvSpPr/>
      </dsp:nvSpPr>
      <dsp:spPr>
        <a:xfrm>
          <a:off x="3105489" y="2179011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947F-2CD3-4F2A-B657-1CFEE8A740E1}">
      <dsp:nvSpPr>
        <dsp:cNvPr id="0" name=""/>
        <dsp:cNvSpPr/>
      </dsp:nvSpPr>
      <dsp:spPr>
        <a:xfrm rot="5400000">
          <a:off x="7632238" y="2179160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1BEE-24B8-418A-9A80-F8D513C16B8F}">
      <dsp:nvSpPr>
        <dsp:cNvPr id="0" name=""/>
        <dsp:cNvSpPr/>
      </dsp:nvSpPr>
      <dsp:spPr>
        <a:xfrm rot="16200000">
          <a:off x="3105339" y="4837398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D2E-ECA5-4223-9C9F-DFDA0DA8B91E}">
      <dsp:nvSpPr>
        <dsp:cNvPr id="0" name=""/>
        <dsp:cNvSpPr/>
      </dsp:nvSpPr>
      <dsp:spPr>
        <a:xfrm rot="10800000">
          <a:off x="7632387" y="4837249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D85C0-1C2F-4D59-9E62-67E285B90991}">
      <dsp:nvSpPr>
        <dsp:cNvPr id="0" name=""/>
        <dsp:cNvSpPr/>
      </dsp:nvSpPr>
      <dsp:spPr>
        <a:xfrm>
          <a:off x="0" y="202551"/>
          <a:ext cx="3387486" cy="225831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884B-76BD-4DC0-B729-CA8B49562DEC}">
      <dsp:nvSpPr>
        <dsp:cNvPr id="0" name=""/>
        <dsp:cNvSpPr/>
      </dsp:nvSpPr>
      <dsp:spPr>
        <a:xfrm>
          <a:off x="3456384" y="2520281"/>
          <a:ext cx="4944313" cy="312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3300" b="1" kern="1200" dirty="0" smtClean="0"/>
            <a:t>the product or service meets the stated purpose, customer satisfaction</a:t>
          </a:r>
          <a:endParaRPr lang="en-GB" sz="3300" b="1" kern="1200" dirty="0"/>
        </a:p>
      </dsp:txBody>
      <dsp:txXfrm>
        <a:off x="3456384" y="2520281"/>
        <a:ext cx="4944313" cy="3128006"/>
      </dsp:txXfrm>
    </dsp:sp>
    <dsp:sp modelId="{C6C7E380-985D-4C00-8616-264E36D1A418}">
      <dsp:nvSpPr>
        <dsp:cNvPr id="0" name=""/>
        <dsp:cNvSpPr/>
      </dsp:nvSpPr>
      <dsp:spPr>
        <a:xfrm>
          <a:off x="3105489" y="2179011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947F-2CD3-4F2A-B657-1CFEE8A740E1}">
      <dsp:nvSpPr>
        <dsp:cNvPr id="0" name=""/>
        <dsp:cNvSpPr/>
      </dsp:nvSpPr>
      <dsp:spPr>
        <a:xfrm rot="5400000">
          <a:off x="7632238" y="2179160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1BEE-24B8-418A-9A80-F8D513C16B8F}">
      <dsp:nvSpPr>
        <dsp:cNvPr id="0" name=""/>
        <dsp:cNvSpPr/>
      </dsp:nvSpPr>
      <dsp:spPr>
        <a:xfrm rot="16200000">
          <a:off x="3105339" y="4837398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D2E-ECA5-4223-9C9F-DFDA0DA8B91E}">
      <dsp:nvSpPr>
        <dsp:cNvPr id="0" name=""/>
        <dsp:cNvSpPr/>
      </dsp:nvSpPr>
      <dsp:spPr>
        <a:xfrm rot="10800000">
          <a:off x="7632387" y="4837249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D85C0-1C2F-4D59-9E62-67E285B90991}">
      <dsp:nvSpPr>
        <dsp:cNvPr id="0" name=""/>
        <dsp:cNvSpPr/>
      </dsp:nvSpPr>
      <dsp:spPr>
        <a:xfrm>
          <a:off x="0" y="202551"/>
          <a:ext cx="3387486" cy="225831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884B-76BD-4DC0-B729-CA8B49562DEC}">
      <dsp:nvSpPr>
        <dsp:cNvPr id="0" name=""/>
        <dsp:cNvSpPr/>
      </dsp:nvSpPr>
      <dsp:spPr>
        <a:xfrm>
          <a:off x="3528924" y="2602084"/>
          <a:ext cx="4799232" cy="296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through efficiency and effectiveness</a:t>
          </a:r>
          <a:endParaRPr lang="en-GB" sz="4600" b="1" kern="1200" dirty="0"/>
        </a:p>
      </dsp:txBody>
      <dsp:txXfrm>
        <a:off x="3528924" y="2602084"/>
        <a:ext cx="4799232" cy="2964401"/>
      </dsp:txXfrm>
    </dsp:sp>
    <dsp:sp modelId="{C6C7E380-985D-4C00-8616-264E36D1A418}">
      <dsp:nvSpPr>
        <dsp:cNvPr id="0" name=""/>
        <dsp:cNvSpPr/>
      </dsp:nvSpPr>
      <dsp:spPr>
        <a:xfrm>
          <a:off x="3105489" y="2179011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947F-2CD3-4F2A-B657-1CFEE8A740E1}">
      <dsp:nvSpPr>
        <dsp:cNvPr id="0" name=""/>
        <dsp:cNvSpPr/>
      </dsp:nvSpPr>
      <dsp:spPr>
        <a:xfrm rot="5400000">
          <a:off x="7632238" y="2179160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1BEE-24B8-418A-9A80-F8D513C16B8F}">
      <dsp:nvSpPr>
        <dsp:cNvPr id="0" name=""/>
        <dsp:cNvSpPr/>
      </dsp:nvSpPr>
      <dsp:spPr>
        <a:xfrm rot="16200000">
          <a:off x="3105339" y="4837398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D2E-ECA5-4223-9C9F-DFDA0DA8B91E}">
      <dsp:nvSpPr>
        <dsp:cNvPr id="0" name=""/>
        <dsp:cNvSpPr/>
      </dsp:nvSpPr>
      <dsp:spPr>
        <a:xfrm rot="10800000">
          <a:off x="7632387" y="4837249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3D85C0-1C2F-4D59-9E62-67E285B90991}">
      <dsp:nvSpPr>
        <dsp:cNvPr id="0" name=""/>
        <dsp:cNvSpPr/>
      </dsp:nvSpPr>
      <dsp:spPr>
        <a:xfrm>
          <a:off x="0" y="202551"/>
          <a:ext cx="3387486" cy="225831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884B-76BD-4DC0-B729-CA8B49562DEC}">
      <dsp:nvSpPr>
        <dsp:cNvPr id="0" name=""/>
        <dsp:cNvSpPr/>
      </dsp:nvSpPr>
      <dsp:spPr>
        <a:xfrm>
          <a:off x="3528924" y="2602084"/>
          <a:ext cx="4799232" cy="296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/>
            <a:t>in term of qualitative change</a:t>
          </a:r>
          <a:endParaRPr lang="en-GB" sz="4500" b="1" kern="1200" dirty="0"/>
        </a:p>
      </dsp:txBody>
      <dsp:txXfrm>
        <a:off x="3528924" y="2602084"/>
        <a:ext cx="4799232" cy="2964401"/>
      </dsp:txXfrm>
    </dsp:sp>
    <dsp:sp modelId="{C6C7E380-985D-4C00-8616-264E36D1A418}">
      <dsp:nvSpPr>
        <dsp:cNvPr id="0" name=""/>
        <dsp:cNvSpPr/>
      </dsp:nvSpPr>
      <dsp:spPr>
        <a:xfrm>
          <a:off x="3105489" y="2179011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7947F-2CD3-4F2A-B657-1CFEE8A740E1}">
      <dsp:nvSpPr>
        <dsp:cNvPr id="0" name=""/>
        <dsp:cNvSpPr/>
      </dsp:nvSpPr>
      <dsp:spPr>
        <a:xfrm rot="5400000">
          <a:off x="7632238" y="2179160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1BEE-24B8-418A-9A80-F8D513C16B8F}">
      <dsp:nvSpPr>
        <dsp:cNvPr id="0" name=""/>
        <dsp:cNvSpPr/>
      </dsp:nvSpPr>
      <dsp:spPr>
        <a:xfrm rot="16200000">
          <a:off x="3105339" y="4837398"/>
          <a:ext cx="1152887" cy="1152588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D2E-ECA5-4223-9C9F-DFDA0DA8B91E}">
      <dsp:nvSpPr>
        <dsp:cNvPr id="0" name=""/>
        <dsp:cNvSpPr/>
      </dsp:nvSpPr>
      <dsp:spPr>
        <a:xfrm rot="10800000">
          <a:off x="7632387" y="4837249"/>
          <a:ext cx="1152588" cy="115288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1401-7075-4229-8EBA-FC845E6EAA9E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3D04-29F8-4D64-816D-1CEEBBF916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oncept%20of%20Quality\What%20is%20quality%20assurance%20%20-%20YouTube.fl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Pictures\2013\2-2013\http-__www.grfxs.com_fullsize_simple-super-h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051"/>
          <a:stretch/>
        </p:blipFill>
        <p:spPr bwMode="auto">
          <a:xfrm flipH="1">
            <a:off x="3238152" y="4293096"/>
            <a:ext cx="5942360" cy="254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44896"/>
            <a:ext cx="9164038" cy="448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Documents\SQU\Quality\images\quality-block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4629"/>
            <a:ext cx="5991766" cy="2930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Pictures\SQ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750281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79512" y="3326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SQU</a:t>
            </a:r>
          </a:p>
          <a:p>
            <a:r>
              <a:rPr lang="en-GB" b="1" dirty="0" smtClean="0"/>
              <a:t>College of Education</a:t>
            </a:r>
          </a:p>
          <a:p>
            <a:r>
              <a:rPr lang="en-GB" b="1" dirty="0" smtClean="0"/>
              <a:t>Instructional &amp; Learning Technologies Department</a:t>
            </a:r>
          </a:p>
          <a:p>
            <a:r>
              <a:rPr lang="en-GB" b="1" dirty="0" smtClean="0"/>
              <a:t>TECH4211</a:t>
            </a:r>
            <a:endParaRPr lang="en-GB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128026" y="5429264"/>
            <a:ext cx="401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chemeClr val="tx1"/>
                  </a:solidFill>
                </a:ln>
              </a:rPr>
              <a:t>Dr. Abdelrahman Mohamed</a:t>
            </a:r>
            <a:endParaRPr lang="en-GB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4" descr="E:\Pictures\صورة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" y="2153146"/>
            <a:ext cx="8985250" cy="213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9454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2736697124"/>
              </p:ext>
            </p:extLst>
          </p:nvPr>
        </p:nvGraphicFramePr>
        <p:xfrm>
          <a:off x="179512" y="260648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512" y="476672"/>
            <a:ext cx="3312368" cy="223224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s </a:t>
            </a:r>
            <a:r>
              <a:rPr lang="en-US" sz="3600" b="1" dirty="0">
                <a:solidFill>
                  <a:schemeClr val="tx1"/>
                </a:solidFill>
              </a:rPr>
              <a:t>value for money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72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998470371"/>
              </p:ext>
            </p:extLst>
          </p:nvPr>
        </p:nvGraphicFramePr>
        <p:xfrm>
          <a:off x="179512" y="260648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512" y="476672"/>
            <a:ext cx="3312368" cy="2232248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s </a:t>
            </a:r>
            <a:r>
              <a:rPr lang="en-US" sz="3600" b="1" dirty="0">
                <a:solidFill>
                  <a:schemeClr val="tx1"/>
                </a:solidFill>
              </a:rPr>
              <a:t>transformative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72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692696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Why Worry about Quality?</a:t>
            </a:r>
          </a:p>
        </p:txBody>
      </p:sp>
    </p:spTree>
    <p:extLst>
      <p:ext uri="{BB962C8B-B14F-4D97-AF65-F5344CB8AC3E}">
        <p14:creationId xmlns="" xmlns:p14="http://schemas.microsoft.com/office/powerpoint/2010/main" val="17496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1104224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solidFill>
                  <a:schemeClr val="tx1"/>
                </a:solidFill>
              </a:rPr>
              <a:t>We are entering a new regime, where competition among educational institutions for students and funds will be highly significant.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 algn="just"/>
            <a:endParaRPr lang="en-US" sz="2800" dirty="0" smtClean="0">
              <a:solidFill>
                <a:schemeClr val="tx1"/>
              </a:solidFill>
            </a:endParaRPr>
          </a:p>
          <a:p>
            <a:pPr lvl="0" algn="just"/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order to survive in such a situation, educational institutions need to worry </a:t>
            </a:r>
            <a:r>
              <a:rPr lang="en-GB" sz="2800" dirty="0">
                <a:solidFill>
                  <a:schemeClr val="tx1"/>
                </a:solidFill>
              </a:rPr>
              <a:t>about their quality.</a:t>
            </a:r>
            <a:endParaRPr lang="en-GB" sz="2800" b="1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4320480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Competition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200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Students, parents </a:t>
            </a:r>
            <a:r>
              <a:rPr lang="en-US" sz="2800" dirty="0" smtClean="0">
                <a:solidFill>
                  <a:schemeClr val="tx1"/>
                </a:solidFill>
              </a:rPr>
              <a:t>as </a:t>
            </a:r>
            <a:r>
              <a:rPr lang="en-US" sz="2800" dirty="0">
                <a:solidFill>
                  <a:schemeClr val="tx1"/>
                </a:solidFill>
              </a:rPr>
              <a:t>customers of the educational institutions are now highly conscious of their rights or getting value for their money and time spent.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They </a:t>
            </a:r>
            <a:r>
              <a:rPr lang="en-US" sz="2800" dirty="0">
                <a:solidFill>
                  <a:schemeClr val="tx1"/>
                </a:solidFill>
              </a:rPr>
              <a:t>are now demanding good quality teaching and receiving employable skill sets, and thus we should constantly worry about the relevance of our courses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programs </a:t>
            </a:r>
            <a:r>
              <a:rPr lang="en-US" sz="2800" dirty="0">
                <a:solidFill>
                  <a:schemeClr val="tx1"/>
                </a:solidFill>
              </a:rPr>
              <a:t>to the needs of the </a:t>
            </a:r>
            <a:r>
              <a:rPr lang="en-US" sz="2800" dirty="0" smtClean="0">
                <a:solidFill>
                  <a:schemeClr val="tx1"/>
                </a:solidFill>
              </a:rPr>
              <a:t>labor </a:t>
            </a:r>
            <a:r>
              <a:rPr lang="en-US" sz="2800" dirty="0">
                <a:solidFill>
                  <a:schemeClr val="tx1"/>
                </a:solidFill>
              </a:rPr>
              <a:t>market.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4608512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Customer </a:t>
            </a:r>
            <a:r>
              <a:rPr lang="en-US" sz="3600" b="1" dirty="0" smtClean="0"/>
              <a:t>satisfaction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779462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1428736"/>
            <a:ext cx="8352928" cy="33575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As educational institutions, we are always concerned about </a:t>
            </a:r>
            <a:r>
              <a:rPr lang="en-US" sz="2800" dirty="0" smtClean="0">
                <a:solidFill>
                  <a:srgbClr val="FF0000"/>
                </a:solidFill>
              </a:rPr>
              <a:t>setting</a:t>
            </a:r>
            <a:r>
              <a:rPr lang="en-US" sz="2800" dirty="0" smtClean="0">
                <a:solidFill>
                  <a:schemeClr val="tx1"/>
                </a:solidFill>
              </a:rPr>
              <a:t> our </a:t>
            </a:r>
            <a:r>
              <a:rPr lang="en-US" sz="2800" dirty="0">
                <a:solidFill>
                  <a:schemeClr val="tx1"/>
                </a:solidFill>
              </a:rPr>
              <a:t>own standard and </a:t>
            </a:r>
            <a:r>
              <a:rPr lang="en-US" sz="2800" dirty="0">
                <a:solidFill>
                  <a:srgbClr val="FF0000"/>
                </a:solidFill>
              </a:rPr>
              <a:t>maintaining</a:t>
            </a:r>
            <a:r>
              <a:rPr lang="en-US" sz="2800" dirty="0">
                <a:solidFill>
                  <a:schemeClr val="tx1"/>
                </a:solidFill>
              </a:rPr>
              <a:t> it continuously year after year.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4680520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Maintaining standards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51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Every institution is accountable to its stakeholders in terms of the funds (</a:t>
            </a:r>
            <a:r>
              <a:rPr lang="en-US" sz="2800" dirty="0" smtClean="0">
                <a:solidFill>
                  <a:schemeClr val="tx1"/>
                </a:solidFill>
              </a:rPr>
              <a:t>public or </a:t>
            </a:r>
            <a:r>
              <a:rPr lang="en-US" sz="2800" dirty="0">
                <a:solidFill>
                  <a:schemeClr val="tx1"/>
                </a:solidFill>
              </a:rPr>
              <a:t>private) used on it. Concern for quality will ensure accountability of the funds </a:t>
            </a:r>
            <a:r>
              <a:rPr lang="en-US" sz="2800" dirty="0" smtClean="0">
                <a:solidFill>
                  <a:schemeClr val="tx1"/>
                </a:solidFill>
              </a:rPr>
              <a:t>utilized and inform </a:t>
            </a:r>
            <a:r>
              <a:rPr lang="en-US" sz="2800" dirty="0">
                <a:solidFill>
                  <a:schemeClr val="tx1"/>
                </a:solidFill>
              </a:rPr>
              <a:t>the stakeholders about taking appropriate decisions. 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4320480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Accountability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304651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Your concern for quality as an institution </a:t>
            </a:r>
            <a:r>
              <a:rPr lang="en-US" sz="2800" dirty="0" smtClean="0">
                <a:solidFill>
                  <a:schemeClr val="tx1"/>
                </a:solidFill>
              </a:rPr>
              <a:t>will improve </a:t>
            </a:r>
            <a:r>
              <a:rPr lang="en-US" sz="2800" dirty="0">
                <a:solidFill>
                  <a:schemeClr val="tx1"/>
                </a:solidFill>
              </a:rPr>
              <a:t>the morale and motivation of the staff in performing their </a:t>
            </a:r>
            <a:r>
              <a:rPr lang="en-US" sz="2800" dirty="0">
                <a:solidFill>
                  <a:srgbClr val="FF0000"/>
                </a:solidFill>
              </a:rPr>
              <a:t>duties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>
                <a:solidFill>
                  <a:srgbClr val="FF0000"/>
                </a:solidFill>
              </a:rPr>
              <a:t>responsibilities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7992888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Improve employee morale and motivation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4651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If you are concerned about quality, </a:t>
            </a:r>
            <a:r>
              <a:rPr lang="en-US" sz="2800" dirty="0" smtClean="0">
                <a:solidFill>
                  <a:schemeClr val="tx1"/>
                </a:solidFill>
              </a:rPr>
              <a:t>continuously, </a:t>
            </a:r>
            <a:r>
              <a:rPr lang="en-US" sz="2800" dirty="0">
                <a:solidFill>
                  <a:schemeClr val="tx1"/>
                </a:solidFill>
              </a:rPr>
              <a:t>it will bring in credibility to individuals and your </a:t>
            </a:r>
            <a:r>
              <a:rPr lang="en-US" sz="2800" dirty="0" smtClean="0">
                <a:solidFill>
                  <a:schemeClr val="tx1"/>
                </a:solidFill>
              </a:rPr>
              <a:t>institution.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6192688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Credibility, prestige and </a:t>
            </a:r>
            <a:r>
              <a:rPr lang="en-US" sz="3600" b="1" dirty="0" smtClean="0"/>
              <a:t>status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04651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836712"/>
            <a:ext cx="8352928" cy="48965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Quality institutions have the capacity to </a:t>
            </a:r>
            <a:r>
              <a:rPr lang="en-US" sz="2800" dirty="0">
                <a:solidFill>
                  <a:srgbClr val="FF0000"/>
                </a:solidFill>
              </a:rPr>
              <a:t>attract</a:t>
            </a:r>
            <a:r>
              <a:rPr lang="en-US" sz="2800" dirty="0">
                <a:solidFill>
                  <a:schemeClr val="tx1"/>
                </a:solidFill>
              </a:rPr>
              <a:t> better stakeholder </a:t>
            </a:r>
            <a:r>
              <a:rPr lang="en-US" sz="2800" dirty="0" smtClean="0">
                <a:solidFill>
                  <a:schemeClr val="tx1"/>
                </a:solidFill>
              </a:rPr>
              <a:t>support, like </a:t>
            </a:r>
            <a:r>
              <a:rPr lang="en-US" sz="2800" dirty="0">
                <a:solidFill>
                  <a:schemeClr val="tx1"/>
                </a:solidFill>
              </a:rPr>
              <a:t>getting merited students from far and near, increased donations/ grants </a:t>
            </a:r>
            <a:r>
              <a:rPr lang="en-US" sz="2800" dirty="0" smtClean="0">
                <a:solidFill>
                  <a:schemeClr val="tx1"/>
                </a:solidFill>
              </a:rPr>
              <a:t>from funding </a:t>
            </a:r>
            <a:r>
              <a:rPr lang="en-US" sz="2800" dirty="0">
                <a:solidFill>
                  <a:schemeClr val="tx1"/>
                </a:solidFill>
              </a:rPr>
              <a:t>agencies and higher employer interest for easy placement of graduates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1560" y="332656"/>
            <a:ext cx="4320480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Image and visibility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304651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ocuments\SQU\Quality\images\PosterQualityLin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36"/>
          <a:stretch/>
        </p:blipFill>
        <p:spPr bwMode="auto">
          <a:xfrm>
            <a:off x="-1" y="3478"/>
            <a:ext cx="9139361" cy="685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6824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 Black" pitchFamily="34" charset="0"/>
              </a:rPr>
              <a:t>Other related concepts for quality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Evaluation: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a systematic approach to measuring quality</a:t>
            </a:r>
          </a:p>
          <a:p>
            <a:pPr>
              <a:defRPr/>
            </a:pPr>
            <a:r>
              <a:rPr lang="en-US" sz="2800" dirty="0" smtClean="0"/>
              <a:t>Online: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term used to describe someone currently connected to the Internet</a:t>
            </a:r>
          </a:p>
          <a:p>
            <a:pPr>
              <a:defRPr/>
            </a:pPr>
            <a:r>
              <a:rPr lang="en-US" sz="2800" dirty="0" smtClean="0"/>
              <a:t>Curriculum: 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sum of activities, assignments, experiences in a defined educational program.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002163-5C43-43EB-8975-18E6ADA58D2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Teaching: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act or business of instructing</a:t>
            </a:r>
          </a:p>
          <a:p>
            <a:pPr>
              <a:defRPr/>
            </a:pPr>
            <a:r>
              <a:rPr lang="en-US" dirty="0" smtClean="0"/>
              <a:t>Learning: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knowledge or skills acquired by instruction or study</a:t>
            </a:r>
          </a:p>
          <a:p>
            <a:pPr>
              <a:defRPr/>
            </a:pPr>
            <a:r>
              <a:rPr lang="en-US" dirty="0" smtClean="0"/>
              <a:t>Standards: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minimum threshold by which a performance is judged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11206-3A3E-4621-A991-73A955CCC4E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best practices: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methods that reliably lead to better results</a:t>
            </a:r>
          </a:p>
          <a:p>
            <a:pPr>
              <a:defRPr/>
            </a:pPr>
            <a:r>
              <a:rPr lang="en-US" dirty="0" smtClean="0"/>
              <a:t>benchmarking: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systematic process of evaluating organization using best practices as their goals</a:t>
            </a:r>
          </a:p>
          <a:p>
            <a:pPr marL="334963" lvl="1">
              <a:buFont typeface="Arial" pitchFamily="34" charset="0"/>
              <a:buChar char="•"/>
              <a:defRPr/>
            </a:pPr>
            <a:r>
              <a:rPr lang="en-US" dirty="0" smtClean="0"/>
              <a:t>self-evaluation: </a:t>
            </a:r>
          </a:p>
          <a:p>
            <a:pPr lvl="1">
              <a:defRPr/>
            </a:pPr>
            <a:r>
              <a:rPr lang="en-US" dirty="0" smtClean="0"/>
              <a:t>assessing self in multiple ways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5E3A3-3222-4253-B28A-B9701D1FBF6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accreditation: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the recognition of an institution which has met suitable standards </a:t>
            </a:r>
          </a:p>
          <a:p>
            <a:pPr>
              <a:defRPr/>
            </a:pPr>
            <a:r>
              <a:rPr lang="en-US" dirty="0" smtClean="0"/>
              <a:t>ISTE: International Society for Technology in Education: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sets the international standards for technology use in education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85A59-5921-45CF-933A-9DE2CEEFB5D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Quality Control: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“Quality control consists of developing, designing, producing, marketing and servicing products and services with optimum cost-effectiveness and usefulness, which customers will purchase with satisfaction.”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13D456-E784-4AC6-9929-1E81E7F5B4F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467544" y="170080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Quality: </a:t>
            </a:r>
            <a:endParaRPr lang="ar-OM" sz="4000" b="1" dirty="0" smtClean="0">
              <a:solidFill>
                <a:srgbClr val="0033CC"/>
              </a:solidFill>
            </a:endParaRPr>
          </a:p>
          <a:p>
            <a:r>
              <a:rPr lang="en-US" sz="4000" dirty="0" smtClean="0"/>
              <a:t>the degree of excellence as measured with industry standards</a:t>
            </a:r>
            <a:endParaRPr lang="en-GB" sz="4000" dirty="0"/>
          </a:p>
        </p:txBody>
      </p:sp>
      <p:sp>
        <p:nvSpPr>
          <p:cNvPr id="2" name="مستطيل 1"/>
          <p:cNvSpPr/>
          <p:nvPr/>
        </p:nvSpPr>
        <p:spPr>
          <a:xfrm>
            <a:off x="395536" y="422108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Q</a:t>
            </a:r>
            <a:r>
              <a:rPr lang="en-US" sz="4000" b="1" dirty="0" smtClean="0">
                <a:solidFill>
                  <a:srgbClr val="0033CC"/>
                </a:solidFill>
              </a:rPr>
              <a:t>uality </a:t>
            </a:r>
            <a:r>
              <a:rPr lang="en-US" sz="4000" b="1" dirty="0">
                <a:solidFill>
                  <a:srgbClr val="0033CC"/>
                </a:solidFill>
              </a:rPr>
              <a:t>assurance</a:t>
            </a:r>
            <a:r>
              <a:rPr lang="en-US" sz="4000" b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/>
              <a:t>ensures performance meets goals and satisfies the needs of the institution</a:t>
            </a:r>
            <a:endParaRPr lang="en-GB" sz="4000" dirty="0"/>
          </a:p>
        </p:txBody>
      </p:sp>
      <p:sp>
        <p:nvSpPr>
          <p:cNvPr id="3" name="مستطيل 2"/>
          <p:cNvSpPr/>
          <p:nvPr/>
        </p:nvSpPr>
        <p:spPr>
          <a:xfrm>
            <a:off x="2555776" y="489446"/>
            <a:ext cx="29288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Summary</a:t>
            </a:r>
            <a:endParaRPr lang="en-GB" sz="5400" dirty="0">
              <a:solidFill>
                <a:srgbClr val="C00000"/>
              </a:solidFill>
            </a:endParaRPr>
          </a:p>
        </p:txBody>
      </p:sp>
      <p:pic>
        <p:nvPicPr>
          <p:cNvPr id="7" name="Picture 6" descr="E:\Documents\SQU\Quality\images\quality CONT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595" b="91848" l="5352" r="96336">
                        <a14:foregroundMark x1="96377" y1="74111" x2="96377" y2="74111"/>
                        <a14:foregroundMark x1="5434" y1="72085" x2="5434" y2="72085"/>
                        <a14:foregroundMark x1="46192" y1="91897" x2="46192" y2="91897"/>
                        <a14:foregroundMark x1="55290" y1="14674" x2="55290" y2="14674"/>
                        <a14:foregroundMark x1="52244" y1="4595" x2="52244" y2="4595"/>
                        <a14:foregroundMark x1="70111" y1="83399" x2="70111" y2="83399"/>
                        <a14:foregroundMark x1="40140" y1="85030" x2="40140" y2="85030"/>
                        <a14:foregroundMark x1="56278" y1="84634" x2="56278" y2="84634"/>
                        <a14:foregroundMark x1="55290" y1="77322" x2="55290" y2="77322"/>
                        <a14:foregroundMark x1="73487" y1="70850" x2="73487" y2="70850"/>
                        <a14:foregroundMark x1="77192" y1="68824" x2="77192" y2="68824"/>
                        <a14:foregroundMark x1="72787" y1="65217" x2="72787" y2="65217"/>
                        <a14:foregroundMark x1="67765" y1="63192" x2="67765" y2="63192"/>
                        <a14:foregroundMark x1="23631" y1="67243" x2="23631" y2="67243"/>
                        <a14:foregroundMark x1="25648" y1="63982" x2="25648" y2="63982"/>
                        <a14:foregroundMark x1="24290" y1="68034" x2="24290" y2="68034"/>
                        <a14:foregroundMark x1="16221" y1="65217" x2="16221" y2="65217"/>
                        <a14:foregroundMark x1="33059" y1="83399" x2="33059" y2="83399"/>
                        <a14:foregroundMark x1="30012" y1="82609" x2="30012" y2="82609"/>
                        <a14:foregroundMark x1="50926" y1="81374" x2="50926" y2="81374"/>
                        <a14:foregroundMark x1="53273" y1="83794" x2="53273" y2="83794"/>
                        <a14:foregroundMark x1="46521" y1="81374" x2="46521" y2="81374"/>
                        <a14:foregroundMark x1="42816" y1="76927" x2="42816" y2="76927"/>
                        <a14:foregroundMark x1="64059" y1="81769" x2="64059" y2="81769"/>
                        <a14:foregroundMark x1="63030" y1="83794" x2="63030" y2="83794"/>
                        <a14:foregroundMark x1="41499" y1="82164" x2="41499" y2="82164"/>
                        <a14:foregroundMark x1="37423" y1="78557" x2="37423" y2="78557"/>
                        <a14:foregroundMark x1="36435" y1="76927" x2="35076" y2="76927"/>
                        <a14:foregroundMark x1="30012" y1="76532" x2="29024" y2="75741"/>
                        <a14:foregroundMark x1="26678" y1="72480" x2="26678" y2="72480"/>
                        <a14:foregroundMark x1="22273" y1="71690" x2="22273" y2="71690"/>
                        <a14:foregroundMark x1="31042" y1="75296" x2="31042" y2="75296"/>
                        <a14:foregroundMark x1="27666" y1="70850" x2="27666" y2="70850"/>
                        <a14:foregroundMark x1="24660" y1="72875" x2="24660" y2="72875"/>
                        <a14:foregroundMark x1="64389" y1="70850" x2="64389" y2="70850"/>
                        <a14:foregroundMark x1="54261" y1="68034" x2="54261" y2="68034"/>
                        <a14:foregroundMark x1="65047" y1="68429" x2="65047" y2="68429"/>
                        <a14:foregroundMark x1="61342" y1="70850" x2="61342" y2="70850"/>
                        <a14:foregroundMark x1="57966" y1="72085" x2="56978" y2="72480"/>
                        <a14:foregroundMark x1="50556" y1="73715" x2="50556" y2="73715"/>
                        <a14:foregroundMark x1="44833" y1="73715" x2="44833" y2="73715"/>
                        <a14:foregroundMark x1="39440" y1="70455" x2="39440" y2="70455"/>
                        <a14:foregroundMark x1="35406" y1="68824" x2="35406" y2="68824"/>
                        <a14:foregroundMark x1="37093" y1="70455" x2="37093" y2="70455"/>
                        <a14:foregroundMark x1="36105" y1="65613" x2="36105" y2="65613"/>
                        <a14:foregroundMark x1="37093" y1="66403" x2="37093" y2="66403"/>
                        <a14:foregroundMark x1="35076" y1="70455" x2="35076" y2="70455"/>
                        <a14:foregroundMark x1="76822" y1="62796" x2="76822" y2="62796"/>
                        <a14:foregroundMark x1="43845" y1="61166" x2="43845" y2="61166"/>
                        <a14:foregroundMark x1="46192" y1="68824" x2="46192" y2="68824"/>
                        <a14:foregroundMark x1="54961" y1="66403" x2="54961" y2="6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77" y="0"/>
            <a:ext cx="1814751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169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1560" y="908720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Quality </a:t>
            </a:r>
            <a:r>
              <a:rPr lang="en-US" sz="4400" b="1" dirty="0">
                <a:solidFill>
                  <a:srgbClr val="0033CC"/>
                </a:solidFill>
              </a:rPr>
              <a:t>in higher </a:t>
            </a:r>
            <a:r>
              <a:rPr lang="en-US" sz="4400" b="1" dirty="0" smtClean="0">
                <a:solidFill>
                  <a:srgbClr val="0033CC"/>
                </a:solidFill>
              </a:rPr>
              <a:t>education: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educational process is such that it </a:t>
            </a:r>
            <a:r>
              <a:rPr lang="en-US" sz="3200" dirty="0" smtClean="0"/>
              <a:t>ensures students </a:t>
            </a:r>
            <a:r>
              <a:rPr lang="en-US" sz="3200" dirty="0"/>
              <a:t>achieve their goals and thereby satisfies the needs of the society and help in </a:t>
            </a:r>
            <a:r>
              <a:rPr lang="en-US" sz="3200" dirty="0" smtClean="0"/>
              <a:t>national </a:t>
            </a:r>
            <a:r>
              <a:rPr lang="en-GB" sz="3200" dirty="0" smtClean="0"/>
              <a:t>development.</a:t>
            </a:r>
            <a:endParaRPr lang="en-GB" sz="3200" dirty="0"/>
          </a:p>
        </p:txBody>
      </p:sp>
      <p:pic>
        <p:nvPicPr>
          <p:cNvPr id="4" name="Picture 4" descr="E:\Documents\SQU\Quality\images\qua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744416" cy="2674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86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Reading 1 (p. 10. Table 1.</a:t>
            </a:r>
            <a:r>
              <a:rPr lang="en-US" sz="2400" u="sng" dirty="0" smtClean="0"/>
              <a:t> </a:t>
            </a:r>
            <a:r>
              <a:rPr lang="en-US" sz="2400" b="1" dirty="0" smtClean="0"/>
              <a:t>pp. 11-16 Concepts of Quality)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	</a:t>
            </a:r>
          </a:p>
          <a:p>
            <a:pPr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WORDLE Assignment: </a:t>
            </a:r>
            <a:r>
              <a:rPr lang="en-US" sz="2400" b="1" dirty="0" smtClean="0"/>
              <a:t>Representing Definition of Quality Assurance in Education</a:t>
            </a:r>
            <a:endParaRPr lang="en-US" sz="2400" dirty="0" smtClean="0"/>
          </a:p>
          <a:p>
            <a:r>
              <a:rPr lang="en-US" sz="2400" dirty="0" smtClean="0"/>
              <a:t>http://www.wordle.net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60DCD-40D8-4A40-A343-2788752758BF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4" y="188640"/>
            <a:ext cx="2826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Outline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3839478371"/>
              </p:ext>
            </p:extLst>
          </p:nvPr>
        </p:nvGraphicFramePr>
        <p:xfrm>
          <a:off x="0" y="1556792"/>
          <a:ext cx="7999659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="" xmlns:p14="http://schemas.microsoft.com/office/powerpoint/2010/main" val="2405840291"/>
              </p:ext>
            </p:extLst>
          </p:nvPr>
        </p:nvGraphicFramePr>
        <p:xfrm>
          <a:off x="12219" y="4005064"/>
          <a:ext cx="7999659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E:\Documents\SQU\Quality\images\quality CONTRO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4595" b="91848" l="5352" r="96336">
                        <a14:foregroundMark x1="96377" y1="74111" x2="96377" y2="74111"/>
                        <a14:foregroundMark x1="5434" y1="72085" x2="5434" y2="72085"/>
                        <a14:foregroundMark x1="46192" y1="91897" x2="46192" y2="91897"/>
                        <a14:foregroundMark x1="55290" y1="14674" x2="55290" y2="14674"/>
                        <a14:foregroundMark x1="52244" y1="4595" x2="52244" y2="4595"/>
                        <a14:foregroundMark x1="70111" y1="83399" x2="70111" y2="83399"/>
                        <a14:foregroundMark x1="40140" y1="85030" x2="40140" y2="85030"/>
                        <a14:foregroundMark x1="56278" y1="84634" x2="56278" y2="84634"/>
                        <a14:foregroundMark x1="55290" y1="77322" x2="55290" y2="77322"/>
                        <a14:foregroundMark x1="73487" y1="70850" x2="73487" y2="70850"/>
                        <a14:foregroundMark x1="77192" y1="68824" x2="77192" y2="68824"/>
                        <a14:foregroundMark x1="72787" y1="65217" x2="72787" y2="65217"/>
                        <a14:foregroundMark x1="67765" y1="63192" x2="67765" y2="63192"/>
                        <a14:foregroundMark x1="23631" y1="67243" x2="23631" y2="67243"/>
                        <a14:foregroundMark x1="25648" y1="63982" x2="25648" y2="63982"/>
                        <a14:foregroundMark x1="24290" y1="68034" x2="24290" y2="68034"/>
                        <a14:foregroundMark x1="16221" y1="65217" x2="16221" y2="65217"/>
                        <a14:foregroundMark x1="33059" y1="83399" x2="33059" y2="83399"/>
                        <a14:foregroundMark x1="30012" y1="82609" x2="30012" y2="82609"/>
                        <a14:foregroundMark x1="50926" y1="81374" x2="50926" y2="81374"/>
                        <a14:foregroundMark x1="53273" y1="83794" x2="53273" y2="83794"/>
                        <a14:foregroundMark x1="46521" y1="81374" x2="46521" y2="81374"/>
                        <a14:foregroundMark x1="42816" y1="76927" x2="42816" y2="76927"/>
                        <a14:foregroundMark x1="64059" y1="81769" x2="64059" y2="81769"/>
                        <a14:foregroundMark x1="63030" y1="83794" x2="63030" y2="83794"/>
                        <a14:foregroundMark x1="41499" y1="82164" x2="41499" y2="82164"/>
                        <a14:foregroundMark x1="37423" y1="78557" x2="37423" y2="78557"/>
                        <a14:foregroundMark x1="36435" y1="76927" x2="35076" y2="76927"/>
                        <a14:foregroundMark x1="30012" y1="76532" x2="29024" y2="75741"/>
                        <a14:foregroundMark x1="26678" y1="72480" x2="26678" y2="72480"/>
                        <a14:foregroundMark x1="22273" y1="71690" x2="22273" y2="71690"/>
                        <a14:foregroundMark x1="31042" y1="75296" x2="31042" y2="75296"/>
                        <a14:foregroundMark x1="27666" y1="70850" x2="27666" y2="70850"/>
                        <a14:foregroundMark x1="24660" y1="72875" x2="24660" y2="72875"/>
                        <a14:foregroundMark x1="64389" y1="70850" x2="64389" y2="70850"/>
                        <a14:foregroundMark x1="54261" y1="68034" x2="54261" y2="68034"/>
                        <a14:foregroundMark x1="65047" y1="68429" x2="65047" y2="68429"/>
                        <a14:foregroundMark x1="61342" y1="70850" x2="61342" y2="70850"/>
                        <a14:foregroundMark x1="57966" y1="72085" x2="56978" y2="72480"/>
                        <a14:foregroundMark x1="50556" y1="73715" x2="50556" y2="73715"/>
                        <a14:foregroundMark x1="44833" y1="73715" x2="44833" y2="73715"/>
                        <a14:foregroundMark x1="39440" y1="70455" x2="39440" y2="70455"/>
                        <a14:foregroundMark x1="35406" y1="68824" x2="35406" y2="68824"/>
                        <a14:foregroundMark x1="37093" y1="70455" x2="37093" y2="70455"/>
                        <a14:foregroundMark x1="36105" y1="65613" x2="36105" y2="65613"/>
                        <a14:foregroundMark x1="37093" y1="66403" x2="37093" y2="66403"/>
                        <a14:foregroundMark x1="35076" y1="70455" x2="35076" y2="70455"/>
                        <a14:foregroundMark x1="76822" y1="62796" x2="76822" y2="62796"/>
                        <a14:foregroundMark x1="43845" y1="61166" x2="43845" y2="61166"/>
                        <a14:foregroundMark x1="46192" y1="68824" x2="46192" y2="68824"/>
                        <a14:foregroundMark x1="54961" y1="66403" x2="54961" y2="6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1" y="4365104"/>
            <a:ext cx="3211784" cy="2676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6295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Documents\SQU\Quality\images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48" t="7092" r="63735" b="8725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Documents\SQU\Quality\images\image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48" t="7092" r="26573" b="45193"/>
          <a:stretch/>
        </p:blipFill>
        <p:spPr bwMode="auto">
          <a:xfrm>
            <a:off x="1115616" y="1340768"/>
            <a:ext cx="7080982" cy="4253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89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E:\Pictures\2013\2-2013\http-__www.grfxs.com_fullsize_simple-super-h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" name="رسم تخطيطي 1"/>
            <p:cNvGraphicFramePr/>
            <p:nvPr>
              <p:extLst>
                <p:ext uri="{D42A27DB-BD31-4B8C-83A1-F6EECF244321}">
                  <p14:modId xmlns="" xmlns:p14="http://schemas.microsoft.com/office/powerpoint/2010/main" val="891070714"/>
                </p:ext>
              </p:extLst>
            </p:nvPr>
          </p:nvGraphicFramePr>
          <p:xfrm>
            <a:off x="285720" y="428604"/>
            <a:ext cx="8012562" cy="4786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Down Arrow 3"/>
            <p:cNvSpPr/>
            <p:nvPr/>
          </p:nvSpPr>
          <p:spPr>
            <a:xfrm>
              <a:off x="6357950" y="3286124"/>
              <a:ext cx="504056" cy="720080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5720" y="5000636"/>
            <a:ext cx="6000792" cy="1663583"/>
            <a:chOff x="0" y="3122762"/>
            <a:chExt cx="4259914" cy="1663583"/>
          </a:xfrm>
        </p:grpSpPr>
        <p:sp>
          <p:nvSpPr>
            <p:cNvPr id="7" name="Rectangle 6"/>
            <p:cNvSpPr/>
            <p:nvPr/>
          </p:nvSpPr>
          <p:spPr>
            <a:xfrm>
              <a:off x="0" y="3122762"/>
              <a:ext cx="4259914" cy="1663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3122762"/>
              <a:ext cx="4259914" cy="1663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0033CC"/>
                  </a:solidFill>
                  <a:latin typeface="Arial" charset="0"/>
                </a:rPr>
                <a:t>The British Standard Institution 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" charset="0"/>
                </a:rPr>
                <a:t>defines 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Arial" charset="0"/>
                </a:rPr>
                <a:t>Quality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" charset="0"/>
                </a:rPr>
                <a:t> as </a:t>
              </a:r>
            </a:p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>
                <a:solidFill>
                  <a:schemeClr val="tx1"/>
                </a:solidFill>
                <a:latin typeface="Arial" charset="0"/>
              </a:endParaRP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Arial" charset="0"/>
                </a:rPr>
                <a:t>“the totality of features and characteristics of a product or service that bear on its ability to satisfy stated or implied needs”</a:t>
              </a: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92117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Concepts of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Defined  as the degree of excellence as measured with industry standards.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Defined as a characteristic or attribute of something.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Refers to measurable characteristics that we can compare to known standards.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218A8E-4034-43F8-A08F-90DDA357961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3972222056"/>
              </p:ext>
            </p:extLst>
          </p:nvPr>
        </p:nvGraphicFramePr>
        <p:xfrm>
          <a:off x="179512" y="665336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512" y="839562"/>
            <a:ext cx="3312368" cy="22322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ysClr val="windowText" lastClr="000000"/>
                </a:solidFill>
              </a:rPr>
              <a:t>In </a:t>
            </a:r>
            <a:r>
              <a:rPr lang="en-GB" sz="3600" b="1" dirty="0">
                <a:solidFill>
                  <a:sysClr val="windowText" lastClr="000000"/>
                </a:solidFill>
              </a:rPr>
              <a:t>terms of exceptional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4285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Different approaches to defining quality 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90192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2175357513"/>
              </p:ext>
            </p:extLst>
          </p:nvPr>
        </p:nvGraphicFramePr>
        <p:xfrm>
          <a:off x="179512" y="260648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512" y="476672"/>
            <a:ext cx="3312368" cy="2232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chemeClr val="tx1"/>
                </a:solidFill>
              </a:rPr>
              <a:t>In </a:t>
            </a:r>
            <a:r>
              <a:rPr lang="en-GB" sz="3600" b="1" dirty="0">
                <a:solidFill>
                  <a:schemeClr val="tx1"/>
                </a:solidFill>
              </a:rPr>
              <a:t>terms of consistency</a:t>
            </a:r>
          </a:p>
        </p:txBody>
      </p:sp>
    </p:spTree>
    <p:extLst>
      <p:ext uri="{BB962C8B-B14F-4D97-AF65-F5344CB8AC3E}">
        <p14:creationId xmlns="" xmlns:p14="http://schemas.microsoft.com/office/powerpoint/2010/main" val="354982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2013\2-2013\http-__www.grfxs.com_fullsize_simple-super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428736090"/>
              </p:ext>
            </p:extLst>
          </p:nvPr>
        </p:nvGraphicFramePr>
        <p:xfrm>
          <a:off x="179512" y="260648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512" y="476672"/>
            <a:ext cx="3312368" cy="2232248"/>
          </a:xfrm>
          <a:prstGeom prst="rect">
            <a:avLst/>
          </a:prstGeom>
          <a:solidFill>
            <a:srgbClr val="C9C4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chemeClr val="tx1"/>
                </a:solidFill>
              </a:rPr>
              <a:t>As </a:t>
            </a:r>
            <a:r>
              <a:rPr lang="en-GB" sz="3600" b="1" dirty="0">
                <a:solidFill>
                  <a:schemeClr val="tx1"/>
                </a:solidFill>
              </a:rPr>
              <a:t>fitness for purpose</a:t>
            </a:r>
          </a:p>
        </p:txBody>
      </p:sp>
    </p:spTree>
    <p:extLst>
      <p:ext uri="{BB962C8B-B14F-4D97-AF65-F5344CB8AC3E}">
        <p14:creationId xmlns="" xmlns:p14="http://schemas.microsoft.com/office/powerpoint/2010/main" val="354982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683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Concepts of Quality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Other related concepts for quality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star shine</dc:creator>
  <cp:lastModifiedBy>abdoelhaj</cp:lastModifiedBy>
  <cp:revision>149</cp:revision>
  <dcterms:created xsi:type="dcterms:W3CDTF">2013-02-23T13:09:56Z</dcterms:created>
  <dcterms:modified xsi:type="dcterms:W3CDTF">2014-02-26T12:08:37Z</dcterms:modified>
</cp:coreProperties>
</file>